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4" r:id="rId10"/>
    <p:sldId id="275" r:id="rId11"/>
    <p:sldId id="27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8288000" cy="10287000"/>
  <p:notesSz cx="6858000" cy="9144000"/>
  <p:embeddedFontLst>
    <p:embeddedFont>
      <p:font typeface="Atkinson Hyperlegible Bold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Bold" panose="020B0604020202020204" charset="0"/>
      <p:regular r:id="rId26"/>
    </p:embeddedFont>
    <p:embeddedFont>
      <p:font typeface="Montserrat Ultra-Bold" panose="020B0604020202020204" charset="0"/>
      <p:regular r:id="rId27"/>
    </p:embeddedFont>
    <p:embeddedFont>
      <p:font typeface="Proxima Nova" panose="020B0604020202020204" charset="0"/>
      <p:regular r:id="rId28"/>
    </p:embeddedFont>
    <p:embeddedFont>
      <p:font typeface="Proxima Nova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467" autoAdjust="0"/>
  </p:normalViewPr>
  <p:slideViewPr>
    <p:cSldViewPr>
      <p:cViewPr varScale="1">
        <p:scale>
          <a:sx n="36" d="100"/>
          <a:sy n="36" d="100"/>
        </p:scale>
        <p:origin x="11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3.svg"/><Relationship Id="rId12" Type="http://schemas.openxmlformats.org/officeDocument/2006/relationships/image" Target="../media/image5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8.svg"/><Relationship Id="rId10" Type="http://schemas.openxmlformats.org/officeDocument/2006/relationships/image" Target="../media/image56.sv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8.svg"/><Relationship Id="rId10" Type="http://schemas.openxmlformats.org/officeDocument/2006/relationships/image" Target="../media/image69.svg"/><Relationship Id="rId4" Type="http://schemas.openxmlformats.org/officeDocument/2006/relationships/image" Target="../media/image7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6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svg"/><Relationship Id="rId2" Type="http://schemas.openxmlformats.org/officeDocument/2006/relationships/image" Target="../media/image5.png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svg"/><Relationship Id="rId4" Type="http://schemas.openxmlformats.org/officeDocument/2006/relationships/image" Target="../media/image8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5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87198" y="-1028700"/>
            <a:ext cx="11740243" cy="10287000"/>
          </a:xfrm>
          <a:custGeom>
            <a:avLst/>
            <a:gdLst/>
            <a:ahLst/>
            <a:cxnLst/>
            <a:rect l="l" t="t" r="r" b="b"/>
            <a:pathLst>
              <a:path w="11740243" h="10287000">
                <a:moveTo>
                  <a:pt x="0" y="0"/>
                </a:moveTo>
                <a:lnTo>
                  <a:pt x="11740243" y="0"/>
                </a:lnTo>
                <a:lnTo>
                  <a:pt x="117402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499567"/>
            <a:ext cx="18288000" cy="5484598"/>
          </a:xfrm>
          <a:custGeom>
            <a:avLst/>
            <a:gdLst/>
            <a:ahLst/>
            <a:cxnLst/>
            <a:rect l="l" t="t" r="r" b="b"/>
            <a:pathLst>
              <a:path w="20019427" h="6736715">
                <a:moveTo>
                  <a:pt x="0" y="0"/>
                </a:moveTo>
                <a:lnTo>
                  <a:pt x="20019426" y="0"/>
                </a:lnTo>
                <a:lnTo>
                  <a:pt x="20019426" y="6736715"/>
                </a:lnTo>
                <a:lnTo>
                  <a:pt x="0" y="6736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80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5859" y="0"/>
            <a:ext cx="4492114" cy="4010037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8" y="0"/>
                </a:lnTo>
                <a:lnTo>
                  <a:pt x="4810038" y="4044134"/>
                </a:lnTo>
                <a:lnTo>
                  <a:pt x="0" y="404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96370" y="1762035"/>
            <a:ext cx="6762930" cy="67629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3C7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641539" y="1907204"/>
            <a:ext cx="6472592" cy="647259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0556" y="7154045"/>
            <a:ext cx="9850983" cy="45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4157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- 7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567553"/>
            <a:ext cx="8887398" cy="307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12999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8630" y="399770"/>
            <a:ext cx="11353599" cy="87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382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OPERATING SYSTEM MINI PROJECT </a:t>
            </a:r>
          </a:p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3382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CSC 403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62436" y="8934540"/>
            <a:ext cx="8065988" cy="46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  <a:spcBef>
                <a:spcPct val="0"/>
              </a:spcBef>
            </a:pPr>
            <a:r>
              <a:rPr lang="en-US" sz="3497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FOURTH SEMESTER SESSION: 2025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19EDFFE-7D92-4B3C-14A5-25A49889857B}"/>
              </a:ext>
            </a:extLst>
          </p:cNvPr>
          <p:cNvSpPr/>
          <p:nvPr/>
        </p:nvSpPr>
        <p:spPr>
          <a:xfrm flipH="1">
            <a:off x="7781020" y="-18544"/>
            <a:ext cx="10580127" cy="418314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4D215-869C-5BF0-EBA6-027C47584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>
            <a:extLst>
              <a:ext uri="{FF2B5EF4-FFF2-40B4-BE49-F238E27FC236}">
                <a16:creationId xmlns:a16="http://schemas.microsoft.com/office/drawing/2014/main" id="{DBEFFC21-8AC1-43D3-42E5-583E9A8506A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r>
              <a:rPr lang="en-IN" b="1" i="0">
                <a:solidFill>
                  <a:srgbClr val="0B3C7D"/>
                </a:solidFill>
                <a:effectLst/>
              </a:rPr>
              <a:t>SERVER:</a:t>
            </a:r>
            <a:endParaRPr lang="en-IN"/>
          </a:p>
        </p:txBody>
      </p:sp>
      <p:sp>
        <p:nvSpPr>
          <p:cNvPr id="155" name="Freeform 3">
            <a:extLst>
              <a:ext uri="{FF2B5EF4-FFF2-40B4-BE49-F238E27FC236}">
                <a16:creationId xmlns:a16="http://schemas.microsoft.com/office/drawing/2014/main" id="{B35619AF-8A3E-CDB1-70BC-E569369E8456}"/>
              </a:ext>
            </a:extLst>
          </p:cNvPr>
          <p:cNvSpPr/>
          <p:nvPr/>
        </p:nvSpPr>
        <p:spPr>
          <a:xfrm>
            <a:off x="-4482" y="-224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6" name="Freeform 4">
            <a:extLst>
              <a:ext uri="{FF2B5EF4-FFF2-40B4-BE49-F238E27FC236}">
                <a16:creationId xmlns:a16="http://schemas.microsoft.com/office/drawing/2014/main" id="{89C68724-CE88-53E8-5121-BAA794474A06}"/>
              </a:ext>
            </a:extLst>
          </p:cNvPr>
          <p:cNvSpPr/>
          <p:nvPr/>
        </p:nvSpPr>
        <p:spPr>
          <a:xfrm flipH="1" flipV="1">
            <a:off x="13477963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F798E4D8-351E-4472-D9DD-0C97965D0E2B}"/>
              </a:ext>
            </a:extLst>
          </p:cNvPr>
          <p:cNvSpPr/>
          <p:nvPr/>
        </p:nvSpPr>
        <p:spPr>
          <a:xfrm flipV="1">
            <a:off x="0" y="9532186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6">
            <a:extLst>
              <a:ext uri="{FF2B5EF4-FFF2-40B4-BE49-F238E27FC236}">
                <a16:creationId xmlns:a16="http://schemas.microsoft.com/office/drawing/2014/main" id="{89175F94-F6EC-B7B9-A6EE-B846B91F9984}"/>
              </a:ext>
            </a:extLst>
          </p:cNvPr>
          <p:cNvSpPr/>
          <p:nvPr/>
        </p:nvSpPr>
        <p:spPr>
          <a:xfrm flipH="1">
            <a:off x="7703391" y="672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9" name="TextBox 7">
            <a:extLst>
              <a:ext uri="{FF2B5EF4-FFF2-40B4-BE49-F238E27FC236}">
                <a16:creationId xmlns:a16="http://schemas.microsoft.com/office/drawing/2014/main" id="{1A725D8C-3273-8010-65DC-A1D5EB0F3283}"/>
              </a:ext>
            </a:extLst>
          </p:cNvPr>
          <p:cNvSpPr txBox="1"/>
          <p:nvPr/>
        </p:nvSpPr>
        <p:spPr>
          <a:xfrm>
            <a:off x="4978346" y="3423251"/>
            <a:ext cx="7039821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9"/>
              </a:lnSpc>
            </a:pPr>
            <a:endParaRPr lang="en-US" sz="11789" b="1" dirty="0">
              <a:solidFill>
                <a:srgbClr val="0B3C7D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0" name="TextBox 8">
            <a:extLst>
              <a:ext uri="{FF2B5EF4-FFF2-40B4-BE49-F238E27FC236}">
                <a16:creationId xmlns:a16="http://schemas.microsoft.com/office/drawing/2014/main" id="{B8444D3E-D960-AB95-70B8-1F5252F5E5A7}"/>
              </a:ext>
            </a:extLst>
          </p:cNvPr>
          <p:cNvSpPr txBox="1"/>
          <p:nvPr/>
        </p:nvSpPr>
        <p:spPr>
          <a:xfrm>
            <a:off x="10184879" y="7727305"/>
            <a:ext cx="8103121" cy="5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4"/>
              </a:lnSpc>
              <a:spcBef>
                <a:spcPct val="0"/>
              </a:spcBef>
            </a:pPr>
            <a:endParaRPr lang="en-US" sz="3453" b="1" dirty="0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7AA3BF7-BAD9-79F2-E801-B4282B496566}"/>
              </a:ext>
            </a:extLst>
          </p:cNvPr>
          <p:cNvSpPr txBox="1"/>
          <p:nvPr/>
        </p:nvSpPr>
        <p:spPr>
          <a:xfrm>
            <a:off x="201217" y="1756708"/>
            <a:ext cx="736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 i="0">
                <a:solidFill>
                  <a:srgbClr val="0B3C7D"/>
                </a:solidFill>
                <a:effectLst/>
              </a:defRPr>
            </a:lvl1pPr>
          </a:lstStyle>
          <a:p>
            <a:r>
              <a:rPr lang="en-IN" dirty="0"/>
              <a:t>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74AB4-6606-0DC8-4171-ACF654746416}"/>
              </a:ext>
            </a:extLst>
          </p:cNvPr>
          <p:cNvSpPr txBox="1"/>
          <p:nvPr/>
        </p:nvSpPr>
        <p:spPr>
          <a:xfrm>
            <a:off x="718063" y="72102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7200" b="1" i="0" dirty="0">
                <a:solidFill>
                  <a:srgbClr val="0B3C7D"/>
                </a:solidFill>
                <a:effectLst/>
              </a:rPr>
              <a:t>MODULAR DESIGN</a:t>
            </a:r>
            <a:endParaRPr lang="en-IN" sz="72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6A19-A4A9-98D5-E91D-B577CE38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17" y="2606882"/>
            <a:ext cx="8661875" cy="6904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3476F-6A22-3278-3731-9698BAF36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535" y="2914360"/>
            <a:ext cx="9068248" cy="584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8EE0C-FF29-A3CA-173C-210FBF36B6DA}"/>
              </a:ext>
            </a:extLst>
          </p:cNvPr>
          <p:cNvSpPr txBox="1"/>
          <p:nvPr/>
        </p:nvSpPr>
        <p:spPr>
          <a:xfrm>
            <a:off x="10179509" y="181361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SERVER</a:t>
            </a:r>
            <a:endParaRPr lang="en-IN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6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196F-8DB4-874B-49CC-6E744D4A9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>
            <a:extLst>
              <a:ext uri="{FF2B5EF4-FFF2-40B4-BE49-F238E27FC236}">
                <a16:creationId xmlns:a16="http://schemas.microsoft.com/office/drawing/2014/main" id="{FB8302F9-5E0E-C9CB-513D-3FEC1042A8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r>
              <a:rPr lang="en-IN" b="1" i="0">
                <a:solidFill>
                  <a:srgbClr val="0B3C7D"/>
                </a:solidFill>
                <a:effectLst/>
              </a:rPr>
              <a:t>SERVER:</a:t>
            </a:r>
            <a:endParaRPr lang="en-IN"/>
          </a:p>
        </p:txBody>
      </p:sp>
      <p:sp>
        <p:nvSpPr>
          <p:cNvPr id="155" name="Freeform 3">
            <a:extLst>
              <a:ext uri="{FF2B5EF4-FFF2-40B4-BE49-F238E27FC236}">
                <a16:creationId xmlns:a16="http://schemas.microsoft.com/office/drawing/2014/main" id="{A6D40720-2386-5E75-F90C-20AFEF37DC27}"/>
              </a:ext>
            </a:extLst>
          </p:cNvPr>
          <p:cNvSpPr/>
          <p:nvPr/>
        </p:nvSpPr>
        <p:spPr>
          <a:xfrm>
            <a:off x="-4482" y="-224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6" name="Freeform 4">
            <a:extLst>
              <a:ext uri="{FF2B5EF4-FFF2-40B4-BE49-F238E27FC236}">
                <a16:creationId xmlns:a16="http://schemas.microsoft.com/office/drawing/2014/main" id="{98509B94-528D-6EBF-301E-0642C1AD34E9}"/>
              </a:ext>
            </a:extLst>
          </p:cNvPr>
          <p:cNvSpPr/>
          <p:nvPr/>
        </p:nvSpPr>
        <p:spPr>
          <a:xfrm flipH="1" flipV="1">
            <a:off x="13477963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510016CC-575A-F60B-4F8E-88F084305AA5}"/>
              </a:ext>
            </a:extLst>
          </p:cNvPr>
          <p:cNvSpPr/>
          <p:nvPr/>
        </p:nvSpPr>
        <p:spPr>
          <a:xfrm flipV="1">
            <a:off x="0" y="9532186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6">
            <a:extLst>
              <a:ext uri="{FF2B5EF4-FFF2-40B4-BE49-F238E27FC236}">
                <a16:creationId xmlns:a16="http://schemas.microsoft.com/office/drawing/2014/main" id="{AD94E048-426B-95DD-C805-1CA574ABC100}"/>
              </a:ext>
            </a:extLst>
          </p:cNvPr>
          <p:cNvSpPr/>
          <p:nvPr/>
        </p:nvSpPr>
        <p:spPr>
          <a:xfrm flipH="1">
            <a:off x="7703391" y="672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9" name="TextBox 7">
            <a:extLst>
              <a:ext uri="{FF2B5EF4-FFF2-40B4-BE49-F238E27FC236}">
                <a16:creationId xmlns:a16="http://schemas.microsoft.com/office/drawing/2014/main" id="{47F2327E-EB6D-D743-A775-AAB08CC1E76F}"/>
              </a:ext>
            </a:extLst>
          </p:cNvPr>
          <p:cNvSpPr txBox="1"/>
          <p:nvPr/>
        </p:nvSpPr>
        <p:spPr>
          <a:xfrm>
            <a:off x="4978346" y="3423251"/>
            <a:ext cx="7039821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9"/>
              </a:lnSpc>
            </a:pPr>
            <a:endParaRPr lang="en-US" sz="11789" b="1" dirty="0">
              <a:solidFill>
                <a:srgbClr val="0B3C7D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0" name="TextBox 8">
            <a:extLst>
              <a:ext uri="{FF2B5EF4-FFF2-40B4-BE49-F238E27FC236}">
                <a16:creationId xmlns:a16="http://schemas.microsoft.com/office/drawing/2014/main" id="{32F78EF1-C23B-BD54-EE92-975425245EE4}"/>
              </a:ext>
            </a:extLst>
          </p:cNvPr>
          <p:cNvSpPr txBox="1"/>
          <p:nvPr/>
        </p:nvSpPr>
        <p:spPr>
          <a:xfrm>
            <a:off x="10184879" y="7727305"/>
            <a:ext cx="8103121" cy="5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4"/>
              </a:lnSpc>
              <a:spcBef>
                <a:spcPct val="0"/>
              </a:spcBef>
            </a:pPr>
            <a:endParaRPr lang="en-US" sz="3453" b="1" dirty="0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E5DB21E-3F25-0524-2C0E-07CD76C8635D}"/>
              </a:ext>
            </a:extLst>
          </p:cNvPr>
          <p:cNvSpPr txBox="1"/>
          <p:nvPr/>
        </p:nvSpPr>
        <p:spPr>
          <a:xfrm>
            <a:off x="201217" y="1756708"/>
            <a:ext cx="736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 i="0">
                <a:solidFill>
                  <a:srgbClr val="0B3C7D"/>
                </a:solidFill>
                <a:effectLst/>
              </a:defRPr>
            </a:lvl1pPr>
          </a:lstStyle>
          <a:p>
            <a:r>
              <a:rPr lang="en-IN" b="1" i="0">
                <a:solidFill>
                  <a:srgbClr val="004AAD"/>
                </a:solidFill>
                <a:effectLst/>
              </a:rPr>
              <a:t>AUTHENTICATION MANAGER 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38913-99DF-917E-BAAF-D591C7D8B139}"/>
              </a:ext>
            </a:extLst>
          </p:cNvPr>
          <p:cNvSpPr txBox="1"/>
          <p:nvPr/>
        </p:nvSpPr>
        <p:spPr>
          <a:xfrm>
            <a:off x="718063" y="72102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7200" b="1" i="0" dirty="0">
                <a:solidFill>
                  <a:srgbClr val="0B3C7D"/>
                </a:solidFill>
                <a:effectLst/>
              </a:rPr>
              <a:t>MODULAR DESIGN</a:t>
            </a:r>
            <a:endParaRPr lang="en-IN" sz="72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D86EE-A6ED-10CF-EA06-FDF8CCC3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9" y="2403039"/>
            <a:ext cx="16572661" cy="3470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68C12-565D-D771-4BBD-8F65CC22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13" y="6694128"/>
            <a:ext cx="15562887" cy="2411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2C412B-8ECE-4641-3914-78992064E197}"/>
              </a:ext>
            </a:extLst>
          </p:cNvPr>
          <p:cNvSpPr txBox="1"/>
          <p:nvPr/>
        </p:nvSpPr>
        <p:spPr>
          <a:xfrm>
            <a:off x="1143000" y="6158125"/>
            <a:ext cx="917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rgbClr val="0B3C7D"/>
                </a:solidFill>
                <a:effectLst/>
              </a:rPr>
              <a:t>EXAM MANAGER: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1631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51257" y="834490"/>
            <a:ext cx="15385487" cy="823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9"/>
              </a:lnSpc>
              <a:spcBef>
                <a:spcPct val="0"/>
              </a:spcBef>
            </a:pPr>
            <a:r>
              <a:rPr lang="en-US" sz="616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USER FRIENDLY TEXT INTERFACE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-76200"/>
            <a:ext cx="3502855" cy="3404023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456192" y="62047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080700" y="-92377"/>
            <a:ext cx="10207300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4502839" y="2731136"/>
            <a:ext cx="8001066" cy="5811968"/>
          </a:xfrm>
          <a:custGeom>
            <a:avLst/>
            <a:gdLst/>
            <a:ahLst/>
            <a:cxnLst/>
            <a:rect l="l" t="t" r="r" b="b"/>
            <a:pathLst>
              <a:path w="8001066" h="5811968">
                <a:moveTo>
                  <a:pt x="0" y="0"/>
                </a:moveTo>
                <a:lnTo>
                  <a:pt x="8001066" y="0"/>
                </a:lnTo>
                <a:lnTo>
                  <a:pt x="8001066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26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02839" y="1914822"/>
            <a:ext cx="7052000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4059" y="886112"/>
            <a:ext cx="15385487" cy="75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566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USER FRIENDLY TEXT INTERFACE</a:t>
            </a:r>
          </a:p>
        </p:txBody>
      </p:sp>
      <p:sp>
        <p:nvSpPr>
          <p:cNvPr id="4" name="Freeform 4"/>
          <p:cNvSpPr/>
          <p:nvPr/>
        </p:nvSpPr>
        <p:spPr>
          <a:xfrm>
            <a:off x="-57017" y="0"/>
            <a:ext cx="4095618" cy="354330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811085" y="6488142"/>
            <a:ext cx="4476913" cy="3798858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707873" y="38100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35346" y="2651943"/>
            <a:ext cx="7423954" cy="5649528"/>
          </a:xfrm>
          <a:custGeom>
            <a:avLst/>
            <a:gdLst/>
            <a:ahLst/>
            <a:cxnLst/>
            <a:rect l="l" t="t" r="r" b="b"/>
            <a:pathLst>
              <a:path w="7423954" h="5649528">
                <a:moveTo>
                  <a:pt x="0" y="0"/>
                </a:moveTo>
                <a:lnTo>
                  <a:pt x="7423954" y="0"/>
                </a:lnTo>
                <a:lnTo>
                  <a:pt x="7423954" y="5649528"/>
                </a:lnTo>
                <a:lnTo>
                  <a:pt x="0" y="5649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7844" b="-100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7045" y="2651943"/>
            <a:ext cx="5695310" cy="6356958"/>
          </a:xfrm>
          <a:custGeom>
            <a:avLst/>
            <a:gdLst/>
            <a:ahLst/>
            <a:cxnLst/>
            <a:rect l="l" t="t" r="r" b="b"/>
            <a:pathLst>
              <a:path w="5695310" h="6356958">
                <a:moveTo>
                  <a:pt x="0" y="0"/>
                </a:moveTo>
                <a:lnTo>
                  <a:pt x="5695310" y="0"/>
                </a:lnTo>
                <a:lnTo>
                  <a:pt x="569531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3" r="-40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717716"/>
            <a:ext cx="7052000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4763" y="1727856"/>
            <a:ext cx="7052000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Interface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4059" y="886112"/>
            <a:ext cx="15385487" cy="75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566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USER FRIENDLY TEXT INTERFACE</a:t>
            </a:r>
          </a:p>
        </p:txBody>
      </p:sp>
      <p:sp>
        <p:nvSpPr>
          <p:cNvPr id="4" name="Freeform 4"/>
          <p:cNvSpPr/>
          <p:nvPr/>
        </p:nvSpPr>
        <p:spPr>
          <a:xfrm>
            <a:off x="-4481" y="-28879"/>
            <a:ext cx="3357282" cy="311498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732064" y="7480372"/>
            <a:ext cx="3533524" cy="2950378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080700" y="-1"/>
            <a:ext cx="10207300" cy="655713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8942" y="2774150"/>
            <a:ext cx="7847793" cy="5706527"/>
          </a:xfrm>
          <a:custGeom>
            <a:avLst/>
            <a:gdLst/>
            <a:ahLst/>
            <a:cxnLst/>
            <a:rect l="l" t="t" r="r" b="b"/>
            <a:pathLst>
              <a:path w="7847793" h="5706527">
                <a:moveTo>
                  <a:pt x="0" y="0"/>
                </a:moveTo>
                <a:lnTo>
                  <a:pt x="7847793" y="0"/>
                </a:lnTo>
                <a:lnTo>
                  <a:pt x="7847793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093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02474" y="2774150"/>
            <a:ext cx="7817225" cy="5809722"/>
          </a:xfrm>
          <a:custGeom>
            <a:avLst/>
            <a:gdLst/>
            <a:ahLst/>
            <a:cxnLst/>
            <a:rect l="l" t="t" r="r" b="b"/>
            <a:pathLst>
              <a:path w="7817225" h="5809722">
                <a:moveTo>
                  <a:pt x="0" y="0"/>
                </a:moveTo>
                <a:lnTo>
                  <a:pt x="7817225" y="0"/>
                </a:lnTo>
                <a:lnTo>
                  <a:pt x="7817225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303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8942" y="1927215"/>
            <a:ext cx="7052000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87546" y="1927215"/>
            <a:ext cx="7052000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LEADERBOARD INTERFACE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5472" y="611450"/>
            <a:ext cx="12179819" cy="80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6"/>
              </a:lnSpc>
              <a:spcBef>
                <a:spcPct val="0"/>
              </a:spcBef>
            </a:pPr>
            <a:r>
              <a:rPr lang="en-US" sz="6056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ARCHIETECTURE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-94021" y="-14724"/>
            <a:ext cx="4596860" cy="3740936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962186" y="7083425"/>
            <a:ext cx="3465097" cy="3180191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94020" y="9675550"/>
            <a:ext cx="10044404" cy="626174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6" y="748090"/>
                </a:lnTo>
                <a:lnTo>
                  <a:pt x="10580126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9601200" y="-92377"/>
            <a:ext cx="8686800" cy="703827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28188" y="1349515"/>
            <a:ext cx="3694164" cy="4858632"/>
            <a:chOff x="0" y="0"/>
            <a:chExt cx="907901" cy="1194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901" cy="1194088"/>
            </a:xfrm>
            <a:custGeom>
              <a:avLst/>
              <a:gdLst/>
              <a:ahLst/>
              <a:cxnLst/>
              <a:rect l="l" t="t" r="r" b="b"/>
              <a:pathLst>
                <a:path w="907901" h="1194088">
                  <a:moveTo>
                    <a:pt x="48201" y="0"/>
                  </a:moveTo>
                  <a:lnTo>
                    <a:pt x="859699" y="0"/>
                  </a:lnTo>
                  <a:cubicBezTo>
                    <a:pt x="872483" y="0"/>
                    <a:pt x="884743" y="5078"/>
                    <a:pt x="893783" y="14118"/>
                  </a:cubicBezTo>
                  <a:cubicBezTo>
                    <a:pt x="902822" y="23157"/>
                    <a:pt x="907901" y="35418"/>
                    <a:pt x="907901" y="48201"/>
                  </a:cubicBezTo>
                  <a:lnTo>
                    <a:pt x="907901" y="1145886"/>
                  </a:lnTo>
                  <a:cubicBezTo>
                    <a:pt x="907901" y="1158670"/>
                    <a:pt x="902822" y="1170930"/>
                    <a:pt x="893783" y="1179970"/>
                  </a:cubicBezTo>
                  <a:cubicBezTo>
                    <a:pt x="884743" y="1189009"/>
                    <a:pt x="872483" y="1194088"/>
                    <a:pt x="859699" y="1194088"/>
                  </a:cubicBezTo>
                  <a:lnTo>
                    <a:pt x="48201" y="1194088"/>
                  </a:lnTo>
                  <a:cubicBezTo>
                    <a:pt x="35418" y="1194088"/>
                    <a:pt x="23157" y="1189009"/>
                    <a:pt x="14118" y="1179970"/>
                  </a:cubicBezTo>
                  <a:cubicBezTo>
                    <a:pt x="5078" y="1170930"/>
                    <a:pt x="0" y="1158670"/>
                    <a:pt x="0" y="1145886"/>
                  </a:cubicBezTo>
                  <a:lnTo>
                    <a:pt x="0" y="48201"/>
                  </a:lnTo>
                  <a:cubicBezTo>
                    <a:pt x="0" y="35418"/>
                    <a:pt x="5078" y="23157"/>
                    <a:pt x="14118" y="14118"/>
                  </a:cubicBezTo>
                  <a:cubicBezTo>
                    <a:pt x="23157" y="5078"/>
                    <a:pt x="35418" y="0"/>
                    <a:pt x="482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66533" y="1942634"/>
            <a:ext cx="3457794" cy="4262163"/>
            <a:chOff x="0" y="0"/>
            <a:chExt cx="535844" cy="6604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5844" cy="660494"/>
            </a:xfrm>
            <a:custGeom>
              <a:avLst/>
              <a:gdLst/>
              <a:ahLst/>
              <a:cxnLst/>
              <a:rect l="l" t="t" r="r" b="b"/>
              <a:pathLst>
                <a:path w="535844" h="660494">
                  <a:moveTo>
                    <a:pt x="51496" y="0"/>
                  </a:moveTo>
                  <a:lnTo>
                    <a:pt x="484347" y="0"/>
                  </a:lnTo>
                  <a:cubicBezTo>
                    <a:pt x="512788" y="0"/>
                    <a:pt x="535844" y="23056"/>
                    <a:pt x="535844" y="51496"/>
                  </a:cubicBezTo>
                  <a:lnTo>
                    <a:pt x="535844" y="608998"/>
                  </a:lnTo>
                  <a:cubicBezTo>
                    <a:pt x="535844" y="637439"/>
                    <a:pt x="512788" y="660494"/>
                    <a:pt x="484347" y="660494"/>
                  </a:cubicBezTo>
                  <a:lnTo>
                    <a:pt x="51496" y="660494"/>
                  </a:lnTo>
                  <a:cubicBezTo>
                    <a:pt x="23056" y="660494"/>
                    <a:pt x="0" y="637439"/>
                    <a:pt x="0" y="608998"/>
                  </a:cubicBezTo>
                  <a:lnTo>
                    <a:pt x="0" y="51496"/>
                  </a:lnTo>
                  <a:cubicBezTo>
                    <a:pt x="0" y="23056"/>
                    <a:pt x="23056" y="0"/>
                    <a:pt x="514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819716" y="6204797"/>
            <a:ext cx="3615436" cy="3577218"/>
            <a:chOff x="0" y="0"/>
            <a:chExt cx="738876" cy="7310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8876" cy="731066"/>
            </a:xfrm>
            <a:custGeom>
              <a:avLst/>
              <a:gdLst/>
              <a:ahLst/>
              <a:cxnLst/>
              <a:rect l="l" t="t" r="r" b="b"/>
              <a:pathLst>
                <a:path w="738876" h="731066">
                  <a:moveTo>
                    <a:pt x="49251" y="0"/>
                  </a:moveTo>
                  <a:lnTo>
                    <a:pt x="689625" y="0"/>
                  </a:lnTo>
                  <a:cubicBezTo>
                    <a:pt x="716826" y="0"/>
                    <a:pt x="738876" y="22050"/>
                    <a:pt x="738876" y="49251"/>
                  </a:cubicBezTo>
                  <a:lnTo>
                    <a:pt x="738876" y="681815"/>
                  </a:lnTo>
                  <a:cubicBezTo>
                    <a:pt x="738876" y="709015"/>
                    <a:pt x="716826" y="731066"/>
                    <a:pt x="689625" y="731066"/>
                  </a:cubicBezTo>
                  <a:lnTo>
                    <a:pt x="49251" y="731066"/>
                  </a:lnTo>
                  <a:cubicBezTo>
                    <a:pt x="22050" y="731066"/>
                    <a:pt x="0" y="709015"/>
                    <a:pt x="0" y="681815"/>
                  </a:cubicBezTo>
                  <a:lnTo>
                    <a:pt x="0" y="49251"/>
                  </a:lnTo>
                  <a:cubicBezTo>
                    <a:pt x="0" y="22050"/>
                    <a:pt x="22050" y="0"/>
                    <a:pt x="492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2761625"/>
            <a:ext cx="2630622" cy="1312090"/>
            <a:chOff x="0" y="0"/>
            <a:chExt cx="1717265" cy="856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7265" cy="856530"/>
            </a:xfrm>
            <a:custGeom>
              <a:avLst/>
              <a:gdLst/>
              <a:ahLst/>
              <a:cxnLst/>
              <a:rect l="l" t="t" r="r" b="b"/>
              <a:pathLst>
                <a:path w="1717265" h="856530">
                  <a:moveTo>
                    <a:pt x="0" y="0"/>
                  </a:moveTo>
                  <a:lnTo>
                    <a:pt x="1717265" y="0"/>
                  </a:lnTo>
                  <a:lnTo>
                    <a:pt x="1717265" y="856530"/>
                  </a:lnTo>
                  <a:lnTo>
                    <a:pt x="0" y="856530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843631" y="4433610"/>
            <a:ext cx="2887411" cy="1534728"/>
            <a:chOff x="0" y="0"/>
            <a:chExt cx="1717265" cy="9127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7265" cy="912767"/>
            </a:xfrm>
            <a:custGeom>
              <a:avLst/>
              <a:gdLst/>
              <a:ahLst/>
              <a:cxnLst/>
              <a:rect l="l" t="t" r="r" b="b"/>
              <a:pathLst>
                <a:path w="1717265" h="912767">
                  <a:moveTo>
                    <a:pt x="0" y="0"/>
                  </a:moveTo>
                  <a:lnTo>
                    <a:pt x="1717265" y="0"/>
                  </a:lnTo>
                  <a:lnTo>
                    <a:pt x="1717265" y="912767"/>
                  </a:lnTo>
                  <a:lnTo>
                    <a:pt x="0" y="91276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950384" y="2022014"/>
            <a:ext cx="3079795" cy="1479222"/>
            <a:chOff x="0" y="0"/>
            <a:chExt cx="1584088" cy="7608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4088" cy="760836"/>
            </a:xfrm>
            <a:custGeom>
              <a:avLst/>
              <a:gdLst/>
              <a:ahLst/>
              <a:cxnLst/>
              <a:rect l="l" t="t" r="r" b="b"/>
              <a:pathLst>
                <a:path w="1584088" h="760836">
                  <a:moveTo>
                    <a:pt x="0" y="0"/>
                  </a:moveTo>
                  <a:lnTo>
                    <a:pt x="1584088" y="0"/>
                  </a:lnTo>
                  <a:lnTo>
                    <a:pt x="1584088" y="760836"/>
                  </a:lnTo>
                  <a:lnTo>
                    <a:pt x="0" y="760836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910178" y="3654724"/>
            <a:ext cx="3120001" cy="2361135"/>
            <a:chOff x="0" y="0"/>
            <a:chExt cx="2030659" cy="15367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0659" cy="1536750"/>
            </a:xfrm>
            <a:custGeom>
              <a:avLst/>
              <a:gdLst/>
              <a:ahLst/>
              <a:cxnLst/>
              <a:rect l="l" t="t" r="r" b="b"/>
              <a:pathLst>
                <a:path w="2030659" h="1536750">
                  <a:moveTo>
                    <a:pt x="0" y="0"/>
                  </a:moveTo>
                  <a:lnTo>
                    <a:pt x="2030659" y="0"/>
                  </a:lnTo>
                  <a:lnTo>
                    <a:pt x="2030659" y="1536750"/>
                  </a:lnTo>
                  <a:lnTo>
                    <a:pt x="0" y="1536750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757568" y="6392528"/>
            <a:ext cx="3693309" cy="3909195"/>
            <a:chOff x="0" y="0"/>
            <a:chExt cx="707271" cy="7486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7271" cy="748613"/>
            </a:xfrm>
            <a:custGeom>
              <a:avLst/>
              <a:gdLst/>
              <a:ahLst/>
              <a:cxnLst/>
              <a:rect l="l" t="t" r="r" b="b"/>
              <a:pathLst>
                <a:path w="707271" h="748613">
                  <a:moveTo>
                    <a:pt x="48213" y="0"/>
                  </a:moveTo>
                  <a:lnTo>
                    <a:pt x="659058" y="0"/>
                  </a:lnTo>
                  <a:cubicBezTo>
                    <a:pt x="685685" y="0"/>
                    <a:pt x="707271" y="21586"/>
                    <a:pt x="707271" y="48213"/>
                  </a:cubicBezTo>
                  <a:lnTo>
                    <a:pt x="707271" y="700400"/>
                  </a:lnTo>
                  <a:cubicBezTo>
                    <a:pt x="707271" y="713187"/>
                    <a:pt x="702191" y="725450"/>
                    <a:pt x="693149" y="734492"/>
                  </a:cubicBezTo>
                  <a:cubicBezTo>
                    <a:pt x="684108" y="743533"/>
                    <a:pt x="671845" y="748613"/>
                    <a:pt x="659058" y="748613"/>
                  </a:cubicBezTo>
                  <a:lnTo>
                    <a:pt x="48213" y="748613"/>
                  </a:lnTo>
                  <a:cubicBezTo>
                    <a:pt x="21586" y="748613"/>
                    <a:pt x="0" y="727027"/>
                    <a:pt x="0" y="700400"/>
                  </a:cubicBezTo>
                  <a:lnTo>
                    <a:pt x="0" y="48213"/>
                  </a:lnTo>
                  <a:cubicBezTo>
                    <a:pt x="0" y="35426"/>
                    <a:pt x="5080" y="23163"/>
                    <a:pt x="14121" y="14121"/>
                  </a:cubicBezTo>
                  <a:cubicBezTo>
                    <a:pt x="23163" y="5080"/>
                    <a:pt x="35426" y="0"/>
                    <a:pt x="482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866052" y="7189001"/>
            <a:ext cx="3476342" cy="2274065"/>
            <a:chOff x="0" y="0"/>
            <a:chExt cx="2173012" cy="14214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3012" cy="1421486"/>
            </a:xfrm>
            <a:custGeom>
              <a:avLst/>
              <a:gdLst/>
              <a:ahLst/>
              <a:cxnLst/>
              <a:rect l="l" t="t" r="r" b="b"/>
              <a:pathLst>
                <a:path w="2173012" h="1421486">
                  <a:moveTo>
                    <a:pt x="0" y="0"/>
                  </a:moveTo>
                  <a:lnTo>
                    <a:pt x="2173012" y="0"/>
                  </a:lnTo>
                  <a:lnTo>
                    <a:pt x="2173012" y="1421486"/>
                  </a:lnTo>
                  <a:lnTo>
                    <a:pt x="0" y="1421486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4958999" y="7092996"/>
            <a:ext cx="3338718" cy="2361135"/>
            <a:chOff x="0" y="0"/>
            <a:chExt cx="2173012" cy="15367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3012" cy="1536750"/>
            </a:xfrm>
            <a:custGeom>
              <a:avLst/>
              <a:gdLst/>
              <a:ahLst/>
              <a:cxnLst/>
              <a:rect l="l" t="t" r="r" b="b"/>
              <a:pathLst>
                <a:path w="2173012" h="1536750">
                  <a:moveTo>
                    <a:pt x="0" y="0"/>
                  </a:moveTo>
                  <a:lnTo>
                    <a:pt x="2173012" y="0"/>
                  </a:lnTo>
                  <a:lnTo>
                    <a:pt x="2173012" y="1536750"/>
                  </a:lnTo>
                  <a:lnTo>
                    <a:pt x="0" y="1536750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AutoShape 28"/>
          <p:cNvSpPr/>
          <p:nvPr/>
        </p:nvSpPr>
        <p:spPr>
          <a:xfrm>
            <a:off x="13811087" y="3743941"/>
            <a:ext cx="0" cy="27135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V="1">
            <a:off x="2733056" y="7189001"/>
            <a:ext cx="20866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2195430" y="6204797"/>
            <a:ext cx="537626" cy="9842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709823" y="3596547"/>
            <a:ext cx="6240561" cy="437014"/>
          </a:xfrm>
          <a:custGeom>
            <a:avLst/>
            <a:gdLst/>
            <a:ahLst/>
            <a:cxnLst/>
            <a:rect l="l" t="t" r="r" b="b"/>
            <a:pathLst>
              <a:path w="6240561" h="437014">
                <a:moveTo>
                  <a:pt x="0" y="0"/>
                </a:moveTo>
                <a:lnTo>
                  <a:pt x="6240561" y="0"/>
                </a:lnTo>
                <a:lnTo>
                  <a:pt x="6240561" y="437013"/>
                </a:lnTo>
                <a:lnTo>
                  <a:pt x="0" y="437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929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851285" y="1498722"/>
            <a:ext cx="28661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INTERFACE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3631" y="2114918"/>
            <a:ext cx="28661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INTERFACE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9919" y="2789516"/>
            <a:ext cx="2287233" cy="112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</a:t>
            </a:r>
          </a:p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Username</a:t>
            </a:r>
          </a:p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Password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6408" y="4430608"/>
            <a:ext cx="2101856" cy="173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connect</a:t>
            </a:r>
          </a:p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selectAction</a:t>
            </a:r>
          </a:p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sendRequest</a:t>
            </a:r>
          </a:p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199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recvResponse</a:t>
            </a:r>
          </a:p>
          <a:p>
            <a:pPr algn="ctr">
              <a:lnSpc>
                <a:spcPts val="2796"/>
              </a:lnSpc>
              <a:spcBef>
                <a:spcPct val="0"/>
              </a:spcBef>
            </a:pPr>
            <a:endParaRPr lang="en-US" sz="1997" b="1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883693" y="2051285"/>
            <a:ext cx="3146486" cy="169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3"/>
              </a:lnSpc>
              <a:spcBef>
                <a:spcPct val="0"/>
              </a:spcBef>
            </a:pPr>
            <a:r>
              <a:rPr lang="en-US" sz="170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clientList</a:t>
            </a:r>
          </a:p>
          <a:p>
            <a:pPr algn="ctr">
              <a:lnSpc>
                <a:spcPts val="2393"/>
              </a:lnSpc>
              <a:spcBef>
                <a:spcPct val="0"/>
              </a:spcBef>
            </a:pPr>
            <a:r>
              <a:rPr lang="en-US" sz="170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examDataList</a:t>
            </a:r>
          </a:p>
          <a:p>
            <a:pPr algn="ctr">
              <a:lnSpc>
                <a:spcPts val="2393"/>
              </a:lnSpc>
              <a:spcBef>
                <a:spcPct val="0"/>
              </a:spcBef>
            </a:pPr>
            <a:r>
              <a:rPr lang="en-US" sz="170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LoginInfo</a:t>
            </a:r>
          </a:p>
          <a:p>
            <a:pPr algn="ctr">
              <a:lnSpc>
                <a:spcPts val="2393"/>
              </a:lnSpc>
              <a:spcBef>
                <a:spcPct val="0"/>
              </a:spcBef>
            </a:pPr>
            <a:r>
              <a:rPr lang="en-US" sz="170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(Student/Instructor)</a:t>
            </a:r>
          </a:p>
          <a:p>
            <a:pPr algn="ctr">
              <a:lnSpc>
                <a:spcPts val="2113"/>
              </a:lnSpc>
              <a:spcBef>
                <a:spcPct val="0"/>
              </a:spcBef>
            </a:pPr>
            <a:endParaRPr lang="en-US" sz="1709" b="1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113"/>
              </a:lnSpc>
              <a:spcBef>
                <a:spcPct val="0"/>
              </a:spcBef>
            </a:pPr>
            <a:endParaRPr lang="en-US" sz="1709" b="1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275868" y="6490501"/>
            <a:ext cx="218628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ExamManager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96042" y="3108624"/>
            <a:ext cx="26493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TCP Connection 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54912" y="3697637"/>
            <a:ext cx="2293035" cy="224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startServer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handleClient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loadUsers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loadExamData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VerifyOrAddUser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parseExamFile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RemoveClient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20194" y="7381388"/>
            <a:ext cx="313412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parseExamFile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storeExamMetadata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updateExamlist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709576" y="6239018"/>
            <a:ext cx="1931392" cy="5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3" b="1">
                <a:solidFill>
                  <a:srgbClr val="333D2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ExamData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509915" y="7083425"/>
            <a:ext cx="223688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examName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duration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questionsFile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answersFile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metadataFile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13422352" y="3775481"/>
            <a:ext cx="388735" cy="33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458800" y="7389026"/>
            <a:ext cx="264933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(Exam-taking, Results, etc.)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502839" cy="3726212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239254" y="6896099"/>
            <a:ext cx="4048745" cy="339090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080700" y="-92377"/>
            <a:ext cx="10207300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5867366" y="2507208"/>
            <a:ext cx="1641814" cy="15624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577363" y="5280326"/>
            <a:ext cx="15359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874748" y="5187916"/>
            <a:ext cx="22014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8208748" y="6488688"/>
            <a:ext cx="71129" cy="24838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3990264" y="1425514"/>
            <a:ext cx="3518916" cy="1081260"/>
            <a:chOff x="0" y="0"/>
            <a:chExt cx="926793" cy="2847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6793" cy="284776"/>
            </a:xfrm>
            <a:custGeom>
              <a:avLst/>
              <a:gdLst/>
              <a:ahLst/>
              <a:cxnLst/>
              <a:rect l="l" t="t" r="r" b="b"/>
              <a:pathLst>
                <a:path w="926793" h="284776">
                  <a:moveTo>
                    <a:pt x="112204" y="0"/>
                  </a:moveTo>
                  <a:lnTo>
                    <a:pt x="814588" y="0"/>
                  </a:lnTo>
                  <a:cubicBezTo>
                    <a:pt x="876557" y="0"/>
                    <a:pt x="926793" y="50236"/>
                    <a:pt x="926793" y="112204"/>
                  </a:cubicBezTo>
                  <a:lnTo>
                    <a:pt x="926793" y="172572"/>
                  </a:lnTo>
                  <a:cubicBezTo>
                    <a:pt x="926793" y="234541"/>
                    <a:pt x="876557" y="284776"/>
                    <a:pt x="814588" y="284776"/>
                  </a:cubicBezTo>
                  <a:lnTo>
                    <a:pt x="112204" y="284776"/>
                  </a:lnTo>
                  <a:cubicBezTo>
                    <a:pt x="50236" y="284776"/>
                    <a:pt x="0" y="234541"/>
                    <a:pt x="0" y="172572"/>
                  </a:cubicBezTo>
                  <a:lnTo>
                    <a:pt x="0" y="112204"/>
                  </a:lnTo>
                  <a:cubicBezTo>
                    <a:pt x="0" y="50236"/>
                    <a:pt x="50236" y="0"/>
                    <a:pt x="1122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26793" cy="332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MULTITHREADING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13341" y="4715861"/>
            <a:ext cx="3420317" cy="1126058"/>
            <a:chOff x="0" y="0"/>
            <a:chExt cx="900824" cy="296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0824" cy="296575"/>
            </a:xfrm>
            <a:custGeom>
              <a:avLst/>
              <a:gdLst/>
              <a:ahLst/>
              <a:cxnLst/>
              <a:rect l="l" t="t" r="r" b="b"/>
              <a:pathLst>
                <a:path w="900824" h="296575">
                  <a:moveTo>
                    <a:pt x="115439" y="0"/>
                  </a:moveTo>
                  <a:lnTo>
                    <a:pt x="785385" y="0"/>
                  </a:lnTo>
                  <a:cubicBezTo>
                    <a:pt x="816002" y="0"/>
                    <a:pt x="845364" y="12162"/>
                    <a:pt x="867013" y="33811"/>
                  </a:cubicBezTo>
                  <a:cubicBezTo>
                    <a:pt x="888662" y="55460"/>
                    <a:pt x="900824" y="84823"/>
                    <a:pt x="900824" y="115439"/>
                  </a:cubicBezTo>
                  <a:lnTo>
                    <a:pt x="900824" y="181136"/>
                  </a:lnTo>
                  <a:cubicBezTo>
                    <a:pt x="900824" y="244891"/>
                    <a:pt x="849141" y="296575"/>
                    <a:pt x="785385" y="296575"/>
                  </a:cubicBezTo>
                  <a:lnTo>
                    <a:pt x="115439" y="296575"/>
                  </a:lnTo>
                  <a:cubicBezTo>
                    <a:pt x="84823" y="296575"/>
                    <a:pt x="55460" y="284413"/>
                    <a:pt x="33811" y="262764"/>
                  </a:cubicBezTo>
                  <a:cubicBezTo>
                    <a:pt x="12162" y="241115"/>
                    <a:pt x="0" y="211752"/>
                    <a:pt x="0" y="181136"/>
                  </a:cubicBezTo>
                  <a:lnTo>
                    <a:pt x="0" y="115439"/>
                  </a:lnTo>
                  <a:cubicBezTo>
                    <a:pt x="0" y="84823"/>
                    <a:pt x="12162" y="55460"/>
                    <a:pt x="33811" y="33811"/>
                  </a:cubicBezTo>
                  <a:cubicBezTo>
                    <a:pt x="55460" y="12162"/>
                    <a:pt x="84823" y="0"/>
                    <a:pt x="115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00824" cy="344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SOCKETS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09090" y="7861674"/>
            <a:ext cx="3141574" cy="1110843"/>
            <a:chOff x="0" y="0"/>
            <a:chExt cx="827411" cy="2925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7411" cy="292568"/>
            </a:xfrm>
            <a:custGeom>
              <a:avLst/>
              <a:gdLst/>
              <a:ahLst/>
              <a:cxnLst/>
              <a:rect l="l" t="t" r="r" b="b"/>
              <a:pathLst>
                <a:path w="827411" h="292568">
                  <a:moveTo>
                    <a:pt x="125682" y="0"/>
                  </a:moveTo>
                  <a:lnTo>
                    <a:pt x="701729" y="0"/>
                  </a:lnTo>
                  <a:cubicBezTo>
                    <a:pt x="735062" y="0"/>
                    <a:pt x="767029" y="13241"/>
                    <a:pt x="790599" y="36811"/>
                  </a:cubicBezTo>
                  <a:cubicBezTo>
                    <a:pt x="814169" y="60381"/>
                    <a:pt x="827411" y="92349"/>
                    <a:pt x="827411" y="125682"/>
                  </a:cubicBezTo>
                  <a:lnTo>
                    <a:pt x="827411" y="166886"/>
                  </a:lnTo>
                  <a:cubicBezTo>
                    <a:pt x="827411" y="200219"/>
                    <a:pt x="814169" y="232186"/>
                    <a:pt x="790599" y="255756"/>
                  </a:cubicBezTo>
                  <a:cubicBezTo>
                    <a:pt x="767029" y="279326"/>
                    <a:pt x="735062" y="292568"/>
                    <a:pt x="701729" y="292568"/>
                  </a:cubicBezTo>
                  <a:lnTo>
                    <a:pt x="125682" y="292568"/>
                  </a:lnTo>
                  <a:cubicBezTo>
                    <a:pt x="92349" y="292568"/>
                    <a:pt x="60381" y="279326"/>
                    <a:pt x="36811" y="255756"/>
                  </a:cubicBezTo>
                  <a:cubicBezTo>
                    <a:pt x="13241" y="232186"/>
                    <a:pt x="0" y="200219"/>
                    <a:pt x="0" y="166886"/>
                  </a:cubicBezTo>
                  <a:lnTo>
                    <a:pt x="0" y="125682"/>
                  </a:lnTo>
                  <a:cubicBezTo>
                    <a:pt x="0" y="92349"/>
                    <a:pt x="13241" y="60381"/>
                    <a:pt x="36811" y="36811"/>
                  </a:cubicBezTo>
                  <a:cubicBezTo>
                    <a:pt x="60381" y="13241"/>
                    <a:pt x="92349" y="0"/>
                    <a:pt x="125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27411" cy="34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BUFFER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3029" y="4613520"/>
            <a:ext cx="3321719" cy="1148791"/>
            <a:chOff x="0" y="0"/>
            <a:chExt cx="874856" cy="3025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4856" cy="302562"/>
            </a:xfrm>
            <a:custGeom>
              <a:avLst/>
              <a:gdLst/>
              <a:ahLst/>
              <a:cxnLst/>
              <a:rect l="l" t="t" r="r" b="b"/>
              <a:pathLst>
                <a:path w="874856" h="302562">
                  <a:moveTo>
                    <a:pt x="118866" y="0"/>
                  </a:moveTo>
                  <a:lnTo>
                    <a:pt x="755990" y="0"/>
                  </a:lnTo>
                  <a:cubicBezTo>
                    <a:pt x="787516" y="0"/>
                    <a:pt x="817750" y="12523"/>
                    <a:pt x="840041" y="34815"/>
                  </a:cubicBezTo>
                  <a:cubicBezTo>
                    <a:pt x="862333" y="57107"/>
                    <a:pt x="874856" y="87340"/>
                    <a:pt x="874856" y="118866"/>
                  </a:cubicBezTo>
                  <a:lnTo>
                    <a:pt x="874856" y="183697"/>
                  </a:lnTo>
                  <a:cubicBezTo>
                    <a:pt x="874856" y="215222"/>
                    <a:pt x="862333" y="245456"/>
                    <a:pt x="840041" y="267747"/>
                  </a:cubicBezTo>
                  <a:cubicBezTo>
                    <a:pt x="817750" y="290039"/>
                    <a:pt x="787516" y="302562"/>
                    <a:pt x="755990" y="302562"/>
                  </a:cubicBezTo>
                  <a:lnTo>
                    <a:pt x="118866" y="302562"/>
                  </a:lnTo>
                  <a:cubicBezTo>
                    <a:pt x="87340" y="302562"/>
                    <a:pt x="57107" y="290039"/>
                    <a:pt x="34815" y="267747"/>
                  </a:cubicBezTo>
                  <a:cubicBezTo>
                    <a:pt x="12523" y="245456"/>
                    <a:pt x="0" y="215222"/>
                    <a:pt x="0" y="183697"/>
                  </a:cubicBezTo>
                  <a:lnTo>
                    <a:pt x="0" y="118866"/>
                  </a:lnTo>
                  <a:cubicBezTo>
                    <a:pt x="0" y="87340"/>
                    <a:pt x="12523" y="57107"/>
                    <a:pt x="34815" y="34815"/>
                  </a:cubicBezTo>
                  <a:cubicBezTo>
                    <a:pt x="57107" y="12523"/>
                    <a:pt x="87340" y="0"/>
                    <a:pt x="11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74856" cy="350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FILE HANDLING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44270" y="3687874"/>
            <a:ext cx="3000083" cy="300008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518239" y="4324982"/>
            <a:ext cx="3230973" cy="16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26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</a:p>
          <a:p>
            <a:pPr algn="ctr">
              <a:lnSpc>
                <a:spcPts val="2630"/>
              </a:lnSpc>
            </a:pPr>
            <a:r>
              <a:rPr lang="en-US" sz="26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</a:t>
            </a:r>
          </a:p>
          <a:p>
            <a:pPr algn="ctr">
              <a:lnSpc>
                <a:spcPts val="2630"/>
              </a:lnSpc>
            </a:pPr>
            <a:r>
              <a:rPr lang="en-US" sz="26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</a:t>
            </a:r>
          </a:p>
          <a:p>
            <a:pPr algn="ctr">
              <a:lnSpc>
                <a:spcPts val="2630"/>
              </a:lnSpc>
              <a:spcBef>
                <a:spcPct val="0"/>
              </a:spcBef>
            </a:pPr>
            <a:r>
              <a:rPr lang="en-US" sz="263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831297" y="1688128"/>
            <a:ext cx="3102186" cy="1018119"/>
            <a:chOff x="0" y="0"/>
            <a:chExt cx="817037" cy="2681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7037" cy="268147"/>
            </a:xfrm>
            <a:custGeom>
              <a:avLst/>
              <a:gdLst/>
              <a:ahLst/>
              <a:cxnLst/>
              <a:rect l="l" t="t" r="r" b="b"/>
              <a:pathLst>
                <a:path w="817037" h="268147">
                  <a:moveTo>
                    <a:pt x="127277" y="0"/>
                  </a:moveTo>
                  <a:lnTo>
                    <a:pt x="689759" y="0"/>
                  </a:lnTo>
                  <a:cubicBezTo>
                    <a:pt x="723515" y="0"/>
                    <a:pt x="755889" y="13410"/>
                    <a:pt x="779758" y="37279"/>
                  </a:cubicBezTo>
                  <a:cubicBezTo>
                    <a:pt x="803627" y="61148"/>
                    <a:pt x="817037" y="93521"/>
                    <a:pt x="817037" y="127277"/>
                  </a:cubicBezTo>
                  <a:lnTo>
                    <a:pt x="817037" y="140869"/>
                  </a:lnTo>
                  <a:cubicBezTo>
                    <a:pt x="817037" y="174625"/>
                    <a:pt x="803627" y="206999"/>
                    <a:pt x="779758" y="230868"/>
                  </a:cubicBezTo>
                  <a:cubicBezTo>
                    <a:pt x="755889" y="254737"/>
                    <a:pt x="723515" y="268147"/>
                    <a:pt x="689759" y="268147"/>
                  </a:cubicBezTo>
                  <a:lnTo>
                    <a:pt x="127277" y="268147"/>
                  </a:lnTo>
                  <a:cubicBezTo>
                    <a:pt x="56984" y="268147"/>
                    <a:pt x="0" y="211163"/>
                    <a:pt x="0" y="140869"/>
                  </a:cubicBezTo>
                  <a:lnTo>
                    <a:pt x="0" y="127277"/>
                  </a:lnTo>
                  <a:cubicBezTo>
                    <a:pt x="0" y="93521"/>
                    <a:pt x="13410" y="61148"/>
                    <a:pt x="37279" y="37279"/>
                  </a:cubicBezTo>
                  <a:cubicBezTo>
                    <a:pt x="61148" y="13410"/>
                    <a:pt x="93521" y="0"/>
                    <a:pt x="1272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7037" cy="315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THREAD LOCKING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9290129" y="2706247"/>
            <a:ext cx="2092261" cy="1347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90621" y="171867"/>
            <a:ext cx="7590079" cy="85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5"/>
              </a:lnSpc>
              <a:spcBef>
                <a:spcPct val="0"/>
              </a:spcBef>
            </a:pPr>
            <a:r>
              <a:rPr lang="en-US" sz="501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USED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48" y="17647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3285" y="759278"/>
            <a:ext cx="15458761" cy="85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6445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APPLICATION LEVEL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44003" y="9139"/>
            <a:ext cx="4279636" cy="3985883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525230" y="6532862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44003" y="9726841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707873" y="33019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1620" y="4353593"/>
            <a:ext cx="8212236" cy="2642793"/>
            <a:chOff x="0" y="0"/>
            <a:chExt cx="2162893" cy="69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2894" cy="696044"/>
            </a:xfrm>
            <a:custGeom>
              <a:avLst/>
              <a:gdLst/>
              <a:ahLst/>
              <a:cxnLst/>
              <a:rect l="l" t="t" r="r" b="b"/>
              <a:pathLst>
                <a:path w="2162894" h="696044">
                  <a:moveTo>
                    <a:pt x="48079" y="0"/>
                  </a:moveTo>
                  <a:lnTo>
                    <a:pt x="2114814" y="0"/>
                  </a:lnTo>
                  <a:cubicBezTo>
                    <a:pt x="2127566" y="0"/>
                    <a:pt x="2139795" y="5065"/>
                    <a:pt x="2148811" y="14082"/>
                  </a:cubicBezTo>
                  <a:cubicBezTo>
                    <a:pt x="2157828" y="23099"/>
                    <a:pt x="2162894" y="35328"/>
                    <a:pt x="2162894" y="48079"/>
                  </a:cubicBezTo>
                  <a:lnTo>
                    <a:pt x="2162894" y="647965"/>
                  </a:lnTo>
                  <a:cubicBezTo>
                    <a:pt x="2162894" y="660717"/>
                    <a:pt x="2157828" y="672946"/>
                    <a:pt x="2148811" y="681962"/>
                  </a:cubicBezTo>
                  <a:cubicBezTo>
                    <a:pt x="2139795" y="690979"/>
                    <a:pt x="2127566" y="696044"/>
                    <a:pt x="2114814" y="696044"/>
                  </a:cubicBezTo>
                  <a:lnTo>
                    <a:pt x="48079" y="696044"/>
                  </a:lnTo>
                  <a:cubicBezTo>
                    <a:pt x="35328" y="696044"/>
                    <a:pt x="23099" y="690979"/>
                    <a:pt x="14082" y="681962"/>
                  </a:cubicBezTo>
                  <a:cubicBezTo>
                    <a:pt x="5065" y="672946"/>
                    <a:pt x="0" y="660717"/>
                    <a:pt x="0" y="647965"/>
                  </a:cubicBezTo>
                  <a:lnTo>
                    <a:pt x="0" y="48079"/>
                  </a:lnTo>
                  <a:cubicBezTo>
                    <a:pt x="0" y="35328"/>
                    <a:pt x="5065" y="23099"/>
                    <a:pt x="14082" y="14082"/>
                  </a:cubicBezTo>
                  <a:cubicBezTo>
                    <a:pt x="23099" y="5065"/>
                    <a:pt x="35328" y="0"/>
                    <a:pt x="48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62893" cy="74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12988" y="4381945"/>
            <a:ext cx="7996196" cy="2738796"/>
            <a:chOff x="0" y="0"/>
            <a:chExt cx="2105994" cy="721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5994" cy="721329"/>
            </a:xfrm>
            <a:custGeom>
              <a:avLst/>
              <a:gdLst/>
              <a:ahLst/>
              <a:cxnLst/>
              <a:rect l="l" t="t" r="r" b="b"/>
              <a:pathLst>
                <a:path w="2105994" h="721329">
                  <a:moveTo>
                    <a:pt x="49378" y="0"/>
                  </a:moveTo>
                  <a:lnTo>
                    <a:pt x="2056616" y="0"/>
                  </a:lnTo>
                  <a:cubicBezTo>
                    <a:pt x="2083887" y="0"/>
                    <a:pt x="2105994" y="22107"/>
                    <a:pt x="2105994" y="49378"/>
                  </a:cubicBezTo>
                  <a:lnTo>
                    <a:pt x="2105994" y="671951"/>
                  </a:lnTo>
                  <a:cubicBezTo>
                    <a:pt x="2105994" y="699222"/>
                    <a:pt x="2083887" y="721329"/>
                    <a:pt x="2056616" y="721329"/>
                  </a:cubicBezTo>
                  <a:lnTo>
                    <a:pt x="49378" y="721329"/>
                  </a:lnTo>
                  <a:cubicBezTo>
                    <a:pt x="22107" y="721329"/>
                    <a:pt x="0" y="699222"/>
                    <a:pt x="0" y="671951"/>
                  </a:cubicBezTo>
                  <a:lnTo>
                    <a:pt x="0" y="49378"/>
                  </a:lnTo>
                  <a:cubicBezTo>
                    <a:pt x="0" y="22107"/>
                    <a:pt x="22107" y="0"/>
                    <a:pt x="493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105994" cy="76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95122" y="1482199"/>
            <a:ext cx="8212236" cy="2642793"/>
            <a:chOff x="0" y="0"/>
            <a:chExt cx="2162893" cy="6960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2894" cy="696044"/>
            </a:xfrm>
            <a:custGeom>
              <a:avLst/>
              <a:gdLst/>
              <a:ahLst/>
              <a:cxnLst/>
              <a:rect l="l" t="t" r="r" b="b"/>
              <a:pathLst>
                <a:path w="2162894" h="696044">
                  <a:moveTo>
                    <a:pt x="48079" y="0"/>
                  </a:moveTo>
                  <a:lnTo>
                    <a:pt x="2114814" y="0"/>
                  </a:lnTo>
                  <a:cubicBezTo>
                    <a:pt x="2127566" y="0"/>
                    <a:pt x="2139795" y="5065"/>
                    <a:pt x="2148811" y="14082"/>
                  </a:cubicBezTo>
                  <a:cubicBezTo>
                    <a:pt x="2157828" y="23099"/>
                    <a:pt x="2162894" y="35328"/>
                    <a:pt x="2162894" y="48079"/>
                  </a:cubicBezTo>
                  <a:lnTo>
                    <a:pt x="2162894" y="647965"/>
                  </a:lnTo>
                  <a:cubicBezTo>
                    <a:pt x="2162894" y="660717"/>
                    <a:pt x="2157828" y="672946"/>
                    <a:pt x="2148811" y="681962"/>
                  </a:cubicBezTo>
                  <a:cubicBezTo>
                    <a:pt x="2139795" y="690979"/>
                    <a:pt x="2127566" y="696044"/>
                    <a:pt x="2114814" y="696044"/>
                  </a:cubicBezTo>
                  <a:lnTo>
                    <a:pt x="48079" y="696044"/>
                  </a:lnTo>
                  <a:cubicBezTo>
                    <a:pt x="35328" y="696044"/>
                    <a:pt x="23099" y="690979"/>
                    <a:pt x="14082" y="681962"/>
                  </a:cubicBezTo>
                  <a:cubicBezTo>
                    <a:pt x="5065" y="672946"/>
                    <a:pt x="0" y="660717"/>
                    <a:pt x="0" y="647965"/>
                  </a:cubicBezTo>
                  <a:lnTo>
                    <a:pt x="0" y="48079"/>
                  </a:lnTo>
                  <a:cubicBezTo>
                    <a:pt x="0" y="35328"/>
                    <a:pt x="5065" y="23099"/>
                    <a:pt x="14082" y="14082"/>
                  </a:cubicBezTo>
                  <a:cubicBezTo>
                    <a:pt x="23099" y="5065"/>
                    <a:pt x="35328" y="0"/>
                    <a:pt x="48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162893" cy="74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9367" y="7346362"/>
            <a:ext cx="8212236" cy="2642793"/>
            <a:chOff x="0" y="0"/>
            <a:chExt cx="2162893" cy="6960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62894" cy="696044"/>
            </a:xfrm>
            <a:custGeom>
              <a:avLst/>
              <a:gdLst/>
              <a:ahLst/>
              <a:cxnLst/>
              <a:rect l="l" t="t" r="r" b="b"/>
              <a:pathLst>
                <a:path w="2162894" h="696044">
                  <a:moveTo>
                    <a:pt x="48079" y="0"/>
                  </a:moveTo>
                  <a:lnTo>
                    <a:pt x="2114814" y="0"/>
                  </a:lnTo>
                  <a:cubicBezTo>
                    <a:pt x="2127566" y="0"/>
                    <a:pt x="2139795" y="5065"/>
                    <a:pt x="2148811" y="14082"/>
                  </a:cubicBezTo>
                  <a:cubicBezTo>
                    <a:pt x="2157828" y="23099"/>
                    <a:pt x="2162894" y="35328"/>
                    <a:pt x="2162894" y="48079"/>
                  </a:cubicBezTo>
                  <a:lnTo>
                    <a:pt x="2162894" y="647965"/>
                  </a:lnTo>
                  <a:cubicBezTo>
                    <a:pt x="2162894" y="660717"/>
                    <a:pt x="2157828" y="672946"/>
                    <a:pt x="2148811" y="681962"/>
                  </a:cubicBezTo>
                  <a:cubicBezTo>
                    <a:pt x="2139795" y="690979"/>
                    <a:pt x="2127566" y="696044"/>
                    <a:pt x="2114814" y="696044"/>
                  </a:cubicBezTo>
                  <a:lnTo>
                    <a:pt x="48079" y="696044"/>
                  </a:lnTo>
                  <a:cubicBezTo>
                    <a:pt x="35328" y="696044"/>
                    <a:pt x="23099" y="690979"/>
                    <a:pt x="14082" y="681962"/>
                  </a:cubicBezTo>
                  <a:cubicBezTo>
                    <a:pt x="5065" y="672946"/>
                    <a:pt x="0" y="660717"/>
                    <a:pt x="0" y="647965"/>
                  </a:cubicBezTo>
                  <a:lnTo>
                    <a:pt x="0" y="48079"/>
                  </a:lnTo>
                  <a:cubicBezTo>
                    <a:pt x="0" y="35328"/>
                    <a:pt x="5065" y="23099"/>
                    <a:pt x="14082" y="14082"/>
                  </a:cubicBezTo>
                  <a:cubicBezTo>
                    <a:pt x="23099" y="5065"/>
                    <a:pt x="35328" y="0"/>
                    <a:pt x="48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162893" cy="74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2988" y="7548204"/>
            <a:ext cx="7996196" cy="2738796"/>
            <a:chOff x="0" y="0"/>
            <a:chExt cx="2105994" cy="7213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05994" cy="721329"/>
            </a:xfrm>
            <a:custGeom>
              <a:avLst/>
              <a:gdLst/>
              <a:ahLst/>
              <a:cxnLst/>
              <a:rect l="l" t="t" r="r" b="b"/>
              <a:pathLst>
                <a:path w="2105994" h="721329">
                  <a:moveTo>
                    <a:pt x="49378" y="0"/>
                  </a:moveTo>
                  <a:lnTo>
                    <a:pt x="2056616" y="0"/>
                  </a:lnTo>
                  <a:cubicBezTo>
                    <a:pt x="2083887" y="0"/>
                    <a:pt x="2105994" y="22107"/>
                    <a:pt x="2105994" y="49378"/>
                  </a:cubicBezTo>
                  <a:lnTo>
                    <a:pt x="2105994" y="671951"/>
                  </a:lnTo>
                  <a:cubicBezTo>
                    <a:pt x="2105994" y="699222"/>
                    <a:pt x="2083887" y="721329"/>
                    <a:pt x="2056616" y="721329"/>
                  </a:cubicBezTo>
                  <a:lnTo>
                    <a:pt x="49378" y="721329"/>
                  </a:lnTo>
                  <a:cubicBezTo>
                    <a:pt x="22107" y="721329"/>
                    <a:pt x="0" y="699222"/>
                    <a:pt x="0" y="671951"/>
                  </a:cubicBezTo>
                  <a:lnTo>
                    <a:pt x="0" y="49378"/>
                  </a:lnTo>
                  <a:cubicBezTo>
                    <a:pt x="0" y="22107"/>
                    <a:pt x="22107" y="0"/>
                    <a:pt x="493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105994" cy="768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30665" y="7737195"/>
            <a:ext cx="912619" cy="1236307"/>
          </a:xfrm>
          <a:custGeom>
            <a:avLst/>
            <a:gdLst/>
            <a:ahLst/>
            <a:cxnLst/>
            <a:rect l="l" t="t" r="r" b="b"/>
            <a:pathLst>
              <a:path w="912619" h="1236307">
                <a:moveTo>
                  <a:pt x="0" y="0"/>
                </a:moveTo>
                <a:lnTo>
                  <a:pt x="912620" y="0"/>
                </a:lnTo>
                <a:lnTo>
                  <a:pt x="912620" y="1236307"/>
                </a:lnTo>
                <a:lnTo>
                  <a:pt x="0" y="1236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77" y="7567534"/>
            <a:ext cx="2035930" cy="2015848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266582" y="4636630"/>
            <a:ext cx="1641647" cy="1620753"/>
          </a:xfrm>
          <a:custGeom>
            <a:avLst/>
            <a:gdLst/>
            <a:ahLst/>
            <a:cxnLst/>
            <a:rect l="l" t="t" r="r" b="b"/>
            <a:pathLst>
              <a:path w="1641647" h="1620753">
                <a:moveTo>
                  <a:pt x="0" y="0"/>
                </a:moveTo>
                <a:lnTo>
                  <a:pt x="1641646" y="0"/>
                </a:lnTo>
                <a:lnTo>
                  <a:pt x="1641646" y="1620753"/>
                </a:lnTo>
                <a:lnTo>
                  <a:pt x="0" y="16207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073476" y="4861328"/>
            <a:ext cx="1482869" cy="1477477"/>
          </a:xfrm>
          <a:custGeom>
            <a:avLst/>
            <a:gdLst/>
            <a:ahLst/>
            <a:cxnLst/>
            <a:rect l="l" t="t" r="r" b="b"/>
            <a:pathLst>
              <a:path w="1482869" h="1477477">
                <a:moveTo>
                  <a:pt x="0" y="0"/>
                </a:moveTo>
                <a:lnTo>
                  <a:pt x="1482869" y="0"/>
                </a:lnTo>
                <a:lnTo>
                  <a:pt x="1482869" y="1477476"/>
                </a:lnTo>
                <a:lnTo>
                  <a:pt x="0" y="147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509592" y="1749750"/>
            <a:ext cx="1778816" cy="1976462"/>
          </a:xfrm>
          <a:custGeom>
            <a:avLst/>
            <a:gdLst/>
            <a:ahLst/>
            <a:cxnLst/>
            <a:rect l="l" t="t" r="r" b="b"/>
            <a:pathLst>
              <a:path w="1778816" h="1976462">
                <a:moveTo>
                  <a:pt x="0" y="0"/>
                </a:moveTo>
                <a:lnTo>
                  <a:pt x="1778816" y="0"/>
                </a:lnTo>
                <a:lnTo>
                  <a:pt x="1778816" y="1976462"/>
                </a:lnTo>
                <a:lnTo>
                  <a:pt x="0" y="19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41590" y="1797375"/>
            <a:ext cx="6129173" cy="154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059" lvl="1" indent="-223530" algn="ctr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207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can take exams from anywhere, reducing the need for physical presence.</a:t>
            </a:r>
          </a:p>
          <a:p>
            <a:pPr marL="447059" lvl="1" indent="-223530" algn="ctr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207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Instructors can create, schedule, and manage exams remotely.</a:t>
            </a:r>
          </a:p>
          <a:p>
            <a:pPr algn="ctr">
              <a:lnSpc>
                <a:spcPts val="2070"/>
              </a:lnSpc>
              <a:spcBef>
                <a:spcPct val="0"/>
              </a:spcBef>
            </a:pPr>
            <a:endParaRPr lang="en-US" sz="207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08228" y="4908953"/>
            <a:ext cx="6515628" cy="123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314" lvl="1" indent="-260657" algn="ctr">
              <a:lnSpc>
                <a:spcPts val="2414"/>
              </a:lnSpc>
              <a:buFont typeface="Arial"/>
              <a:buChar char="•"/>
            </a:pPr>
            <a:r>
              <a:rPr lang="en-US" sz="24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Eliminates printing costs and manual grading efforts.</a:t>
            </a:r>
          </a:p>
          <a:p>
            <a:pPr marL="521314" lvl="1" indent="-260657" algn="ctr">
              <a:lnSpc>
                <a:spcPts val="2414"/>
              </a:lnSpc>
              <a:buFont typeface="Arial"/>
              <a:buChar char="•"/>
            </a:pPr>
            <a:r>
              <a:rPr lang="en-US" sz="24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Saves time with automated grading and instant results.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66895" y="7560355"/>
            <a:ext cx="6135454" cy="272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767" lvl="1" indent="-258383" algn="ctr">
              <a:lnSpc>
                <a:spcPts val="2393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authentication with hashing the password.</a:t>
            </a:r>
          </a:p>
          <a:p>
            <a:pPr marL="516767" lvl="1" indent="-258383" algn="ctr">
              <a:lnSpc>
                <a:spcPts val="2393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Prevents unauthorized access through different files based on client roles.</a:t>
            </a:r>
          </a:p>
          <a:p>
            <a:pPr marL="516767" lvl="1" indent="-258383" algn="ctr">
              <a:lnSpc>
                <a:spcPts val="2393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 &amp; options shuffling ensures fairness by preventing cheating.</a:t>
            </a:r>
          </a:p>
          <a:p>
            <a:pPr algn="ctr">
              <a:lnSpc>
                <a:spcPts val="2393"/>
              </a:lnSpc>
              <a:spcBef>
                <a:spcPct val="0"/>
              </a:spcBef>
            </a:pPr>
            <a:endParaRPr lang="en-US" sz="2393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650729" y="8005475"/>
            <a:ext cx="6158456" cy="151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080" lvl="1" indent="-257540" algn="l">
              <a:lnSpc>
                <a:spcPts val="2385"/>
              </a:lnSpc>
              <a:buFont typeface="Arial"/>
              <a:buChar char="•"/>
            </a:pPr>
            <a:r>
              <a:rPr lang="en-US" sz="238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 receive immediate results and performance statistics.</a:t>
            </a:r>
          </a:p>
          <a:p>
            <a:pPr marL="515080" lvl="1" indent="-257540" algn="l">
              <a:lnSpc>
                <a:spcPts val="2385"/>
              </a:lnSpc>
              <a:buFont typeface="Arial"/>
              <a:buChar char="•"/>
            </a:pPr>
            <a:r>
              <a:rPr lang="en-US" sz="238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Instructors can track student progress and analyze trends over time.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42338" y="4829969"/>
            <a:ext cx="6158456" cy="173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18" lvl="1" indent="-293709" algn="l">
              <a:lnSpc>
                <a:spcPts val="2720"/>
              </a:lnSpc>
              <a:buFont typeface="Arial"/>
              <a:buChar char="•"/>
            </a:pPr>
            <a:r>
              <a:rPr lang="en-US" sz="272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Instructors can define grading policies, question banks, and time limits.</a:t>
            </a:r>
          </a:p>
          <a:p>
            <a:pPr marL="587418" lvl="1" indent="-293709" algn="l">
              <a:lnSpc>
                <a:spcPts val="2720"/>
              </a:lnSpc>
              <a:buFont typeface="Arial"/>
              <a:buChar char="•"/>
            </a:pPr>
            <a:r>
              <a:rPr lang="en-US" sz="272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Adaptive question selection improves exam fairness.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2332" y="1171575"/>
            <a:ext cx="11980689" cy="96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6"/>
              </a:lnSpc>
              <a:spcBef>
                <a:spcPct val="0"/>
              </a:spcBef>
            </a:pPr>
            <a:r>
              <a:rPr lang="en-US" sz="7286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TIMELINE GOALS</a:t>
            </a:r>
          </a:p>
        </p:txBody>
      </p:sp>
      <p:sp>
        <p:nvSpPr>
          <p:cNvPr id="4" name="Freeform 4"/>
          <p:cNvSpPr/>
          <p:nvPr/>
        </p:nvSpPr>
        <p:spPr>
          <a:xfrm>
            <a:off x="-86565" y="-9839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209072" y="6616427"/>
            <a:ext cx="4060999" cy="3670573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5"/>
                </a:moveTo>
                <a:lnTo>
                  <a:pt x="0" y="4044135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234775" y="9615110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707873" y="14747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64632" y="2136813"/>
            <a:ext cx="5632156" cy="7106822"/>
          </a:xfrm>
          <a:custGeom>
            <a:avLst/>
            <a:gdLst/>
            <a:ahLst/>
            <a:cxnLst/>
            <a:rect l="l" t="t" r="r" b="b"/>
            <a:pathLst>
              <a:path w="5632156" h="7106822">
                <a:moveTo>
                  <a:pt x="0" y="0"/>
                </a:moveTo>
                <a:lnTo>
                  <a:pt x="5632157" y="0"/>
                </a:lnTo>
                <a:lnTo>
                  <a:pt x="5632157" y="7106822"/>
                </a:lnTo>
                <a:lnTo>
                  <a:pt x="0" y="710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53564" y="4799971"/>
            <a:ext cx="559112" cy="951680"/>
          </a:xfrm>
          <a:custGeom>
            <a:avLst/>
            <a:gdLst/>
            <a:ahLst/>
            <a:cxnLst/>
            <a:rect l="l" t="t" r="r" b="b"/>
            <a:pathLst>
              <a:path w="559112" h="951680">
                <a:moveTo>
                  <a:pt x="0" y="0"/>
                </a:moveTo>
                <a:lnTo>
                  <a:pt x="559112" y="0"/>
                </a:lnTo>
                <a:lnTo>
                  <a:pt x="559112" y="951680"/>
                </a:lnTo>
                <a:lnTo>
                  <a:pt x="0" y="951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69658" y="8472110"/>
            <a:ext cx="317126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draft of ppt and UI planning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6405" y="6440518"/>
            <a:ext cx="434725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PPT completion and initial class designs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30680" y="4998074"/>
            <a:ext cx="438558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round of code completion and 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68198" y="8052425"/>
            <a:ext cx="223260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21/03/2025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61084" y="5947863"/>
            <a:ext cx="2393633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22/03/2025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28792" y="4499599"/>
            <a:ext cx="208577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24/03/2025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53218" y="4752346"/>
            <a:ext cx="2393633" cy="77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 review with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feedback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74061" y="1877920"/>
            <a:ext cx="2005970" cy="97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sz="187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Finalize a stand alone version of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38984" y="1469194"/>
            <a:ext cx="200596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15/5/2025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4129" y="4377695"/>
            <a:ext cx="1872722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17/4/2025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0"/>
            <a:ext cx="4343400" cy="3726212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811087" y="6488143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07872" y="0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4456" y="2670272"/>
            <a:ext cx="15851609" cy="69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37" lvl="1" indent="-352819" algn="l">
              <a:lnSpc>
                <a:spcPts val="3268"/>
              </a:lnSpc>
              <a:buAutoNum type="arabicPeriod"/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Graphical User Interface (GUI): Upgrade from a text-based 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to a web or desktop application for better usability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endParaRPr lang="en-US" sz="3268" b="1">
              <a:solidFill>
                <a:srgbClr val="0B3C7D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                               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                               2. Cloud Deployment: Host the exam system on cloud platforms (AWS/GCP) for global accessibility.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endParaRPr lang="en-US" sz="3268" b="1">
              <a:solidFill>
                <a:srgbClr val="0B3C7D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  <a:p>
            <a:pPr algn="l">
              <a:lnSpc>
                <a:spcPts val="3268"/>
              </a:lnSpc>
              <a:spcBef>
                <a:spcPct val="0"/>
              </a:spcBef>
            </a:pPr>
            <a:endParaRPr lang="en-US" sz="3268" b="1">
              <a:solidFill>
                <a:srgbClr val="0B3C7D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3. AI-Based Proctoring: Implement AI-driven monitoring to 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prevent cheating via webcam &amp; screen tracking.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endParaRPr lang="en-US" sz="3268" b="1">
              <a:solidFill>
                <a:srgbClr val="0B3C7D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  <a:p>
            <a:pPr algn="r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                         4.Enhancing accessibility with screen readers, voice commands, adaptive timing, and multi-sensory support for specially-abled users.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5. Multi-Language Support: Enable exams in multiple </a:t>
            </a:r>
          </a:p>
          <a:p>
            <a:pPr algn="l">
              <a:lnSpc>
                <a:spcPts val="3268"/>
              </a:lnSpc>
              <a:spcBef>
                <a:spcPct val="0"/>
              </a:spcBef>
            </a:pPr>
            <a:r>
              <a:rPr lang="en-US" sz="3268" b="1">
                <a:solidFill>
                  <a:srgbClr val="0B3C7D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languages.</a:t>
            </a:r>
          </a:p>
        </p:txBody>
      </p:sp>
      <p:sp>
        <p:nvSpPr>
          <p:cNvPr id="8" name="Freeform 8"/>
          <p:cNvSpPr/>
          <p:nvPr/>
        </p:nvSpPr>
        <p:spPr>
          <a:xfrm>
            <a:off x="11351774" y="8510210"/>
            <a:ext cx="1452891" cy="1323451"/>
          </a:xfrm>
          <a:custGeom>
            <a:avLst/>
            <a:gdLst/>
            <a:ahLst/>
            <a:cxnLst/>
            <a:rect l="l" t="t" r="r" b="b"/>
            <a:pathLst>
              <a:path w="1452891" h="1323451">
                <a:moveTo>
                  <a:pt x="0" y="0"/>
                </a:moveTo>
                <a:lnTo>
                  <a:pt x="1452891" y="0"/>
                </a:lnTo>
                <a:lnTo>
                  <a:pt x="1452891" y="1323452"/>
                </a:lnTo>
                <a:lnTo>
                  <a:pt x="0" y="1323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70763" y="5412870"/>
            <a:ext cx="1532818" cy="1558137"/>
          </a:xfrm>
          <a:custGeom>
            <a:avLst/>
            <a:gdLst/>
            <a:ahLst/>
            <a:cxnLst/>
            <a:rect l="l" t="t" r="r" b="b"/>
            <a:pathLst>
              <a:path w="1532818" h="1558137">
                <a:moveTo>
                  <a:pt x="0" y="0"/>
                </a:moveTo>
                <a:lnTo>
                  <a:pt x="1532818" y="0"/>
                </a:lnTo>
                <a:lnTo>
                  <a:pt x="1532818" y="1558137"/>
                </a:lnTo>
                <a:lnTo>
                  <a:pt x="0" y="15581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29920" y="3598545"/>
            <a:ext cx="1804429" cy="1814325"/>
          </a:xfrm>
          <a:custGeom>
            <a:avLst/>
            <a:gdLst/>
            <a:ahLst/>
            <a:cxnLst/>
            <a:rect l="l" t="t" r="r" b="b"/>
            <a:pathLst>
              <a:path w="1804429" h="1814325">
                <a:moveTo>
                  <a:pt x="0" y="0"/>
                </a:moveTo>
                <a:lnTo>
                  <a:pt x="1804428" y="0"/>
                </a:lnTo>
                <a:lnTo>
                  <a:pt x="1804428" y="1814325"/>
                </a:lnTo>
                <a:lnTo>
                  <a:pt x="0" y="1814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4496" y="6971007"/>
            <a:ext cx="1078826" cy="1333381"/>
          </a:xfrm>
          <a:custGeom>
            <a:avLst/>
            <a:gdLst/>
            <a:ahLst/>
            <a:cxnLst/>
            <a:rect l="l" t="t" r="r" b="b"/>
            <a:pathLst>
              <a:path w="1078826" h="1333381">
                <a:moveTo>
                  <a:pt x="0" y="0"/>
                </a:moveTo>
                <a:lnTo>
                  <a:pt x="1078827" y="0"/>
                </a:lnTo>
                <a:lnTo>
                  <a:pt x="1078827" y="1333381"/>
                </a:lnTo>
                <a:lnTo>
                  <a:pt x="0" y="1333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67174" y="2603597"/>
            <a:ext cx="1472814" cy="1472814"/>
          </a:xfrm>
          <a:custGeom>
            <a:avLst/>
            <a:gdLst/>
            <a:ahLst/>
            <a:cxnLst/>
            <a:rect l="l" t="t" r="r" b="b"/>
            <a:pathLst>
              <a:path w="1472814" h="1472814">
                <a:moveTo>
                  <a:pt x="0" y="0"/>
                </a:moveTo>
                <a:lnTo>
                  <a:pt x="1472814" y="0"/>
                </a:lnTo>
                <a:lnTo>
                  <a:pt x="1472814" y="1472815"/>
                </a:lnTo>
                <a:lnTo>
                  <a:pt x="0" y="1472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9453" y="660015"/>
            <a:ext cx="8060055" cy="104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9"/>
              </a:lnSpc>
              <a:spcBef>
                <a:spcPct val="0"/>
              </a:spcBef>
            </a:pPr>
            <a:r>
              <a:rPr lang="en-US" sz="6142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ENVISIONS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85" y="0"/>
            <a:ext cx="4252954" cy="377081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845887" y="6667499"/>
            <a:ext cx="4424528" cy="3619499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9615110"/>
            <a:ext cx="10345352" cy="671888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81021" y="-1854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49886" y="3066019"/>
            <a:ext cx="6659006" cy="6192281"/>
            <a:chOff x="0" y="0"/>
            <a:chExt cx="87406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4062" cy="812800"/>
            </a:xfrm>
            <a:custGeom>
              <a:avLst/>
              <a:gdLst/>
              <a:ahLst/>
              <a:cxnLst/>
              <a:rect l="l" t="t" r="r" b="b"/>
              <a:pathLst>
                <a:path w="874062" h="812800">
                  <a:moveTo>
                    <a:pt x="0" y="0"/>
                  </a:moveTo>
                  <a:lnTo>
                    <a:pt x="874062" y="0"/>
                  </a:lnTo>
                  <a:lnTo>
                    <a:pt x="87406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214404" y="3522127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071085" y="3538974"/>
            <a:ext cx="4775235" cy="5246370"/>
            <a:chOff x="0" y="0"/>
            <a:chExt cx="73980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9809" cy="812800"/>
            </a:xfrm>
            <a:custGeom>
              <a:avLst/>
              <a:gdLst/>
              <a:ahLst/>
              <a:cxnLst/>
              <a:rect l="l" t="t" r="r" b="b"/>
              <a:pathLst>
                <a:path w="739809" h="812800">
                  <a:moveTo>
                    <a:pt x="37289" y="0"/>
                  </a:moveTo>
                  <a:lnTo>
                    <a:pt x="702520" y="0"/>
                  </a:lnTo>
                  <a:cubicBezTo>
                    <a:pt x="723114" y="0"/>
                    <a:pt x="739809" y="16695"/>
                    <a:pt x="739809" y="37289"/>
                  </a:cubicBezTo>
                  <a:lnTo>
                    <a:pt x="739809" y="775511"/>
                  </a:lnTo>
                  <a:cubicBezTo>
                    <a:pt x="739809" y="796105"/>
                    <a:pt x="723114" y="812800"/>
                    <a:pt x="702520" y="812800"/>
                  </a:cubicBezTo>
                  <a:lnTo>
                    <a:pt x="37289" y="812800"/>
                  </a:lnTo>
                  <a:cubicBezTo>
                    <a:pt x="16695" y="812800"/>
                    <a:pt x="0" y="796105"/>
                    <a:pt x="0" y="775511"/>
                  </a:cubicBezTo>
                  <a:lnTo>
                    <a:pt x="0" y="37289"/>
                  </a:lnTo>
                  <a:cubicBezTo>
                    <a:pt x="0" y="16695"/>
                    <a:pt x="16695" y="0"/>
                    <a:pt x="37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D8D7F1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6908893" y="3588802"/>
            <a:ext cx="5857392" cy="445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endParaRPr/>
          </a:p>
          <a:p>
            <a:pPr algn="ctr">
              <a:lnSpc>
                <a:spcPts val="3543"/>
              </a:lnSpc>
            </a:pPr>
            <a:endParaRPr/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RAJ PATEL </a:t>
            </a:r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23CS8165</a:t>
            </a:r>
          </a:p>
          <a:p>
            <a:pPr algn="ctr">
              <a:lnSpc>
                <a:spcPts val="3543"/>
              </a:lnSpc>
            </a:pPr>
            <a:endParaRPr lang="en-US" sz="3543" b="1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AMAN KACHHAP </a:t>
            </a:r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23CS8166</a:t>
            </a:r>
          </a:p>
          <a:p>
            <a:pPr algn="ctr">
              <a:lnSpc>
                <a:spcPts val="3543"/>
              </a:lnSpc>
            </a:pPr>
            <a:endParaRPr lang="en-US" sz="3543" b="1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ABIR SOREN </a:t>
            </a:r>
          </a:p>
          <a:p>
            <a:pPr algn="ctr">
              <a:lnSpc>
                <a:spcPts val="3543"/>
              </a:lnSpc>
            </a:pPr>
            <a:r>
              <a:rPr lang="en-US" sz="3543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3452887"/>
            <a:ext cx="6908893" cy="592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SOUNAK BHATTACHARYA   23CS8161</a:t>
            </a:r>
          </a:p>
          <a:p>
            <a:pPr algn="ctr">
              <a:lnSpc>
                <a:spcPts val="3637"/>
              </a:lnSpc>
            </a:pPr>
            <a:endParaRPr lang="en-US" sz="3637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RAGE SAI SANTOSH 23CS8162</a:t>
            </a:r>
          </a:p>
          <a:p>
            <a:pPr algn="ctr">
              <a:lnSpc>
                <a:spcPts val="3637"/>
              </a:lnSpc>
            </a:pPr>
            <a:endParaRPr lang="en-US" sz="3637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AAYUSH</a:t>
            </a:r>
          </a:p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23CS8163</a:t>
            </a:r>
          </a:p>
          <a:p>
            <a:pPr algn="ctr">
              <a:lnSpc>
                <a:spcPts val="3637"/>
              </a:lnSpc>
            </a:pPr>
            <a:endParaRPr lang="en-US" sz="3637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AHMED KHALID HAFIZ</a:t>
            </a:r>
          </a:p>
          <a:p>
            <a:pPr algn="ctr">
              <a:lnSpc>
                <a:spcPts val="3637"/>
              </a:lnSpc>
            </a:pPr>
            <a:r>
              <a:rPr lang="en-US" sz="3637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23CS8164</a:t>
            </a:r>
          </a:p>
          <a:p>
            <a:pPr algn="ctr">
              <a:lnSpc>
                <a:spcPts val="3637"/>
              </a:lnSpc>
            </a:pPr>
            <a:endParaRPr lang="en-US" sz="3637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637"/>
              </a:lnSpc>
            </a:pPr>
            <a:endParaRPr lang="en-US" sz="3637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55289" y="1455813"/>
            <a:ext cx="8177423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71085" y="3938455"/>
            <a:ext cx="4775235" cy="494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SNEHA SAHA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23CS8168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endParaRPr lang="en-US" sz="3543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MAMPI MAHATO 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23CS8169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endParaRPr lang="en-US" sz="3543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AMAN BRIJBHUSHAN CHAUHAN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543" b="1" dirty="0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23CS8170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endParaRPr lang="en-US" sz="3543" b="1" dirty="0">
              <a:solidFill>
                <a:srgbClr val="0B3C7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70" y="0"/>
            <a:ext cx="1827342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1626" y="724413"/>
            <a:ext cx="12841815" cy="813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  <a:spcBef>
                <a:spcPct val="0"/>
              </a:spcBef>
            </a:pPr>
            <a:r>
              <a:rPr lang="en-US" sz="6131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RESPONSIBILITY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066129" y="37034"/>
            <a:ext cx="10207300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597420" y="1771667"/>
            <a:ext cx="12639782" cy="1179859"/>
            <a:chOff x="0" y="0"/>
            <a:chExt cx="3328996" cy="3107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28996" cy="310745"/>
            </a:xfrm>
            <a:custGeom>
              <a:avLst/>
              <a:gdLst/>
              <a:ahLst/>
              <a:cxnLst/>
              <a:rect l="l" t="t" r="r" b="b"/>
              <a:pathLst>
                <a:path w="3328996" h="310745">
                  <a:moveTo>
                    <a:pt x="31238" y="0"/>
                  </a:moveTo>
                  <a:lnTo>
                    <a:pt x="3297758" y="0"/>
                  </a:lnTo>
                  <a:cubicBezTo>
                    <a:pt x="3306043" y="0"/>
                    <a:pt x="3313988" y="3291"/>
                    <a:pt x="3319847" y="9149"/>
                  </a:cubicBezTo>
                  <a:cubicBezTo>
                    <a:pt x="3325705" y="15008"/>
                    <a:pt x="3328996" y="22953"/>
                    <a:pt x="3328996" y="31238"/>
                  </a:cubicBezTo>
                  <a:lnTo>
                    <a:pt x="3328996" y="279507"/>
                  </a:lnTo>
                  <a:cubicBezTo>
                    <a:pt x="3328996" y="296759"/>
                    <a:pt x="3315010" y="310745"/>
                    <a:pt x="3297758" y="310745"/>
                  </a:cubicBezTo>
                  <a:lnTo>
                    <a:pt x="31238" y="310745"/>
                  </a:lnTo>
                  <a:cubicBezTo>
                    <a:pt x="13986" y="310745"/>
                    <a:pt x="0" y="296759"/>
                    <a:pt x="0" y="279507"/>
                  </a:cubicBezTo>
                  <a:lnTo>
                    <a:pt x="0" y="31238"/>
                  </a:lnTo>
                  <a:cubicBezTo>
                    <a:pt x="0" y="13986"/>
                    <a:pt x="13986" y="0"/>
                    <a:pt x="312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28996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Aman Chauhan, Ahmed Khalid Hafiz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742245"/>
            <a:ext cx="6307346" cy="1137081"/>
            <a:chOff x="0" y="0"/>
            <a:chExt cx="225428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4286" cy="406400"/>
            </a:xfrm>
            <a:custGeom>
              <a:avLst/>
              <a:gdLst/>
              <a:ahLst/>
              <a:cxnLst/>
              <a:rect l="l" t="t" r="r" b="b"/>
              <a:pathLst>
                <a:path w="2254286" h="406400">
                  <a:moveTo>
                    <a:pt x="205108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1086" y="406400"/>
                  </a:lnTo>
                  <a:lnTo>
                    <a:pt x="2254286" y="203200"/>
                  </a:lnTo>
                  <a:lnTo>
                    <a:pt x="2051086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3998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System Design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699467"/>
            <a:ext cx="1321012" cy="1179859"/>
            <a:chOff x="0" y="0"/>
            <a:chExt cx="347921" cy="3107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7921" cy="310745"/>
            </a:xfrm>
            <a:custGeom>
              <a:avLst/>
              <a:gdLst/>
              <a:ahLst/>
              <a:cxnLst/>
              <a:rect l="l" t="t" r="r" b="b"/>
              <a:pathLst>
                <a:path w="347921" h="310745">
                  <a:moveTo>
                    <a:pt x="0" y="0"/>
                  </a:moveTo>
                  <a:lnTo>
                    <a:pt x="347921" y="0"/>
                  </a:lnTo>
                  <a:lnTo>
                    <a:pt x="347921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47921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0482" y="7100703"/>
            <a:ext cx="11016720" cy="1179859"/>
            <a:chOff x="0" y="0"/>
            <a:chExt cx="2901523" cy="3107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1523" cy="310745"/>
            </a:xfrm>
            <a:custGeom>
              <a:avLst/>
              <a:gdLst/>
              <a:ahLst/>
              <a:cxnLst/>
              <a:rect l="l" t="t" r="r" b="b"/>
              <a:pathLst>
                <a:path w="2901523" h="310745">
                  <a:moveTo>
                    <a:pt x="35840" y="0"/>
                  </a:moveTo>
                  <a:lnTo>
                    <a:pt x="2865683" y="0"/>
                  </a:lnTo>
                  <a:cubicBezTo>
                    <a:pt x="2875188" y="0"/>
                    <a:pt x="2884304" y="3776"/>
                    <a:pt x="2891026" y="10497"/>
                  </a:cubicBezTo>
                  <a:cubicBezTo>
                    <a:pt x="2897747" y="17219"/>
                    <a:pt x="2901523" y="26335"/>
                    <a:pt x="2901523" y="35840"/>
                  </a:cubicBezTo>
                  <a:lnTo>
                    <a:pt x="2901523" y="274905"/>
                  </a:lnTo>
                  <a:cubicBezTo>
                    <a:pt x="2901523" y="284410"/>
                    <a:pt x="2897747" y="293526"/>
                    <a:pt x="2891026" y="300247"/>
                  </a:cubicBezTo>
                  <a:cubicBezTo>
                    <a:pt x="2884304" y="306969"/>
                    <a:pt x="2875188" y="310745"/>
                    <a:pt x="2865683" y="310745"/>
                  </a:cubicBezTo>
                  <a:lnTo>
                    <a:pt x="35840" y="310745"/>
                  </a:lnTo>
                  <a:cubicBezTo>
                    <a:pt x="26335" y="310745"/>
                    <a:pt x="17219" y="306969"/>
                    <a:pt x="10497" y="300247"/>
                  </a:cubicBezTo>
                  <a:cubicBezTo>
                    <a:pt x="3776" y="293526"/>
                    <a:pt x="0" y="284410"/>
                    <a:pt x="0" y="274905"/>
                  </a:cubicBezTo>
                  <a:lnTo>
                    <a:pt x="0" y="35840"/>
                  </a:lnTo>
                  <a:cubicBezTo>
                    <a:pt x="0" y="26335"/>
                    <a:pt x="3776" y="17219"/>
                    <a:pt x="10497" y="10497"/>
                  </a:cubicBezTo>
                  <a:cubicBezTo>
                    <a:pt x="17219" y="3776"/>
                    <a:pt x="26335" y="0"/>
                    <a:pt x="358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90152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Aman Kachhap,  Rage Sai Santosh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6602" y="7143481"/>
            <a:ext cx="6329444" cy="1137081"/>
            <a:chOff x="0" y="0"/>
            <a:chExt cx="2262184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62184" cy="406400"/>
            </a:xfrm>
            <a:custGeom>
              <a:avLst/>
              <a:gdLst/>
              <a:ahLst/>
              <a:cxnLst/>
              <a:rect l="l" t="t" r="r" b="b"/>
              <a:pathLst>
                <a:path w="2262184" h="406400">
                  <a:moveTo>
                    <a:pt x="205898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8984" y="406400"/>
                  </a:lnTo>
                  <a:lnTo>
                    <a:pt x="2262184" y="203200"/>
                  </a:lnTo>
                  <a:lnTo>
                    <a:pt x="2058984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4788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UI INTERFACING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6602" y="7100703"/>
            <a:ext cx="1278458" cy="1179859"/>
            <a:chOff x="0" y="0"/>
            <a:chExt cx="336713" cy="3107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13" cy="310745"/>
            </a:xfrm>
            <a:custGeom>
              <a:avLst/>
              <a:gdLst/>
              <a:ahLst/>
              <a:cxnLst/>
              <a:rect l="l" t="t" r="r" b="b"/>
              <a:pathLst>
                <a:path w="336713" h="310745">
                  <a:moveTo>
                    <a:pt x="0" y="0"/>
                  </a:moveTo>
                  <a:lnTo>
                    <a:pt x="336713" y="0"/>
                  </a:lnTo>
                  <a:lnTo>
                    <a:pt x="336713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3671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79249" y="3113451"/>
            <a:ext cx="11016720" cy="1179859"/>
            <a:chOff x="0" y="0"/>
            <a:chExt cx="2901523" cy="3107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01523" cy="310745"/>
            </a:xfrm>
            <a:custGeom>
              <a:avLst/>
              <a:gdLst/>
              <a:ahLst/>
              <a:cxnLst/>
              <a:rect l="l" t="t" r="r" b="b"/>
              <a:pathLst>
                <a:path w="2901523" h="310745">
                  <a:moveTo>
                    <a:pt x="35840" y="0"/>
                  </a:moveTo>
                  <a:lnTo>
                    <a:pt x="2865683" y="0"/>
                  </a:lnTo>
                  <a:cubicBezTo>
                    <a:pt x="2875188" y="0"/>
                    <a:pt x="2884304" y="3776"/>
                    <a:pt x="2891026" y="10497"/>
                  </a:cubicBezTo>
                  <a:cubicBezTo>
                    <a:pt x="2897747" y="17219"/>
                    <a:pt x="2901523" y="26335"/>
                    <a:pt x="2901523" y="35840"/>
                  </a:cubicBezTo>
                  <a:lnTo>
                    <a:pt x="2901523" y="274905"/>
                  </a:lnTo>
                  <a:cubicBezTo>
                    <a:pt x="2901523" y="284410"/>
                    <a:pt x="2897747" y="293526"/>
                    <a:pt x="2891026" y="300247"/>
                  </a:cubicBezTo>
                  <a:cubicBezTo>
                    <a:pt x="2884304" y="306969"/>
                    <a:pt x="2875188" y="310745"/>
                    <a:pt x="2865683" y="310745"/>
                  </a:cubicBezTo>
                  <a:lnTo>
                    <a:pt x="35840" y="310745"/>
                  </a:lnTo>
                  <a:cubicBezTo>
                    <a:pt x="26335" y="310745"/>
                    <a:pt x="17219" y="306969"/>
                    <a:pt x="10497" y="300247"/>
                  </a:cubicBezTo>
                  <a:cubicBezTo>
                    <a:pt x="3776" y="293526"/>
                    <a:pt x="0" y="284410"/>
                    <a:pt x="0" y="274905"/>
                  </a:cubicBezTo>
                  <a:lnTo>
                    <a:pt x="0" y="35840"/>
                  </a:lnTo>
                  <a:cubicBezTo>
                    <a:pt x="0" y="26335"/>
                    <a:pt x="3776" y="17219"/>
                    <a:pt x="10497" y="10497"/>
                  </a:cubicBezTo>
                  <a:cubicBezTo>
                    <a:pt x="17219" y="3776"/>
                    <a:pt x="26335" y="0"/>
                    <a:pt x="358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90152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All the Team Members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65369" y="3156229"/>
            <a:ext cx="6329444" cy="1137081"/>
            <a:chOff x="0" y="0"/>
            <a:chExt cx="2262184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62184" cy="406400"/>
            </a:xfrm>
            <a:custGeom>
              <a:avLst/>
              <a:gdLst/>
              <a:ahLst/>
              <a:cxnLst/>
              <a:rect l="l" t="t" r="r" b="b"/>
              <a:pathLst>
                <a:path w="2262184" h="406400">
                  <a:moveTo>
                    <a:pt x="205898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8984" y="406400"/>
                  </a:lnTo>
                  <a:lnTo>
                    <a:pt x="2262184" y="203200"/>
                  </a:lnTo>
                  <a:lnTo>
                    <a:pt x="2058984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14788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Project Planning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3113451"/>
            <a:ext cx="1278458" cy="1179859"/>
            <a:chOff x="0" y="0"/>
            <a:chExt cx="336713" cy="31074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36713" cy="310745"/>
            </a:xfrm>
            <a:custGeom>
              <a:avLst/>
              <a:gdLst/>
              <a:ahLst/>
              <a:cxnLst/>
              <a:rect l="l" t="t" r="r" b="b"/>
              <a:pathLst>
                <a:path w="336713" h="310745">
                  <a:moveTo>
                    <a:pt x="0" y="0"/>
                  </a:moveTo>
                  <a:lnTo>
                    <a:pt x="336713" y="0"/>
                  </a:lnTo>
                  <a:lnTo>
                    <a:pt x="336713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3671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242580" y="4455235"/>
            <a:ext cx="11016720" cy="1179859"/>
            <a:chOff x="0" y="0"/>
            <a:chExt cx="2901523" cy="31074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901523" cy="310745"/>
            </a:xfrm>
            <a:custGeom>
              <a:avLst/>
              <a:gdLst/>
              <a:ahLst/>
              <a:cxnLst/>
              <a:rect l="l" t="t" r="r" b="b"/>
              <a:pathLst>
                <a:path w="2901523" h="310745">
                  <a:moveTo>
                    <a:pt x="35840" y="0"/>
                  </a:moveTo>
                  <a:lnTo>
                    <a:pt x="2865683" y="0"/>
                  </a:lnTo>
                  <a:cubicBezTo>
                    <a:pt x="2875188" y="0"/>
                    <a:pt x="2884304" y="3776"/>
                    <a:pt x="2891026" y="10497"/>
                  </a:cubicBezTo>
                  <a:cubicBezTo>
                    <a:pt x="2897747" y="17219"/>
                    <a:pt x="2901523" y="26335"/>
                    <a:pt x="2901523" y="35840"/>
                  </a:cubicBezTo>
                  <a:lnTo>
                    <a:pt x="2901523" y="274905"/>
                  </a:lnTo>
                  <a:cubicBezTo>
                    <a:pt x="2901523" y="284410"/>
                    <a:pt x="2897747" y="293526"/>
                    <a:pt x="2891026" y="300247"/>
                  </a:cubicBezTo>
                  <a:cubicBezTo>
                    <a:pt x="2884304" y="306969"/>
                    <a:pt x="2875188" y="310745"/>
                    <a:pt x="2865683" y="310745"/>
                  </a:cubicBezTo>
                  <a:lnTo>
                    <a:pt x="35840" y="310745"/>
                  </a:lnTo>
                  <a:cubicBezTo>
                    <a:pt x="26335" y="310745"/>
                    <a:pt x="17219" y="306969"/>
                    <a:pt x="10497" y="300247"/>
                  </a:cubicBezTo>
                  <a:cubicBezTo>
                    <a:pt x="3776" y="293526"/>
                    <a:pt x="0" y="284410"/>
                    <a:pt x="0" y="274905"/>
                  </a:cubicBezTo>
                  <a:lnTo>
                    <a:pt x="0" y="35840"/>
                  </a:lnTo>
                  <a:cubicBezTo>
                    <a:pt x="0" y="26335"/>
                    <a:pt x="3776" y="17219"/>
                    <a:pt x="10497" y="10497"/>
                  </a:cubicBezTo>
                  <a:cubicBezTo>
                    <a:pt x="17219" y="3776"/>
                    <a:pt x="26335" y="0"/>
                    <a:pt x="358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90152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Raj Patel, Sounak Bhattacharya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4498013"/>
            <a:ext cx="6329444" cy="1137081"/>
            <a:chOff x="0" y="0"/>
            <a:chExt cx="2262184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62184" cy="406400"/>
            </a:xfrm>
            <a:custGeom>
              <a:avLst/>
              <a:gdLst/>
              <a:ahLst/>
              <a:cxnLst/>
              <a:rect l="l" t="t" r="r" b="b"/>
              <a:pathLst>
                <a:path w="2262184" h="406400">
                  <a:moveTo>
                    <a:pt x="205898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8984" y="406400"/>
                  </a:lnTo>
                  <a:lnTo>
                    <a:pt x="2262184" y="203200"/>
                  </a:lnTo>
                  <a:lnTo>
                    <a:pt x="2058984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14788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CODING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700" y="4455235"/>
            <a:ext cx="1278458" cy="1179859"/>
            <a:chOff x="0" y="0"/>
            <a:chExt cx="336713" cy="31074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713" cy="310745"/>
            </a:xfrm>
            <a:custGeom>
              <a:avLst/>
              <a:gdLst/>
              <a:ahLst/>
              <a:cxnLst/>
              <a:rect l="l" t="t" r="r" b="b"/>
              <a:pathLst>
                <a:path w="336713" h="310745">
                  <a:moveTo>
                    <a:pt x="0" y="0"/>
                  </a:moveTo>
                  <a:lnTo>
                    <a:pt x="336713" y="0"/>
                  </a:lnTo>
                  <a:lnTo>
                    <a:pt x="336713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3671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220482" y="8480587"/>
            <a:ext cx="11016720" cy="1179859"/>
            <a:chOff x="0" y="0"/>
            <a:chExt cx="2901523" cy="31074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901523" cy="310745"/>
            </a:xfrm>
            <a:custGeom>
              <a:avLst/>
              <a:gdLst/>
              <a:ahLst/>
              <a:cxnLst/>
              <a:rect l="l" t="t" r="r" b="b"/>
              <a:pathLst>
                <a:path w="2901523" h="310745">
                  <a:moveTo>
                    <a:pt x="35840" y="0"/>
                  </a:moveTo>
                  <a:lnTo>
                    <a:pt x="2865683" y="0"/>
                  </a:lnTo>
                  <a:cubicBezTo>
                    <a:pt x="2875188" y="0"/>
                    <a:pt x="2884304" y="3776"/>
                    <a:pt x="2891026" y="10497"/>
                  </a:cubicBezTo>
                  <a:cubicBezTo>
                    <a:pt x="2897747" y="17219"/>
                    <a:pt x="2901523" y="26335"/>
                    <a:pt x="2901523" y="35840"/>
                  </a:cubicBezTo>
                  <a:lnTo>
                    <a:pt x="2901523" y="274905"/>
                  </a:lnTo>
                  <a:cubicBezTo>
                    <a:pt x="2901523" y="284410"/>
                    <a:pt x="2897747" y="293526"/>
                    <a:pt x="2891026" y="300247"/>
                  </a:cubicBezTo>
                  <a:cubicBezTo>
                    <a:pt x="2884304" y="306969"/>
                    <a:pt x="2875188" y="310745"/>
                    <a:pt x="2865683" y="310745"/>
                  </a:cubicBezTo>
                  <a:lnTo>
                    <a:pt x="35840" y="310745"/>
                  </a:lnTo>
                  <a:cubicBezTo>
                    <a:pt x="26335" y="310745"/>
                    <a:pt x="17219" y="306969"/>
                    <a:pt x="10497" y="300247"/>
                  </a:cubicBezTo>
                  <a:cubicBezTo>
                    <a:pt x="3776" y="293526"/>
                    <a:pt x="0" y="284410"/>
                    <a:pt x="0" y="274905"/>
                  </a:cubicBezTo>
                  <a:lnTo>
                    <a:pt x="0" y="35840"/>
                  </a:lnTo>
                  <a:cubicBezTo>
                    <a:pt x="0" y="26335"/>
                    <a:pt x="3776" y="17219"/>
                    <a:pt x="10497" y="10497"/>
                  </a:cubicBezTo>
                  <a:cubicBezTo>
                    <a:pt x="17219" y="3776"/>
                    <a:pt x="26335" y="0"/>
                    <a:pt x="358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90152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Abir Soren,  Aayush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06602" y="8523365"/>
            <a:ext cx="6329444" cy="1137081"/>
            <a:chOff x="0" y="0"/>
            <a:chExt cx="2262184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262184" cy="406400"/>
            </a:xfrm>
            <a:custGeom>
              <a:avLst/>
              <a:gdLst/>
              <a:ahLst/>
              <a:cxnLst/>
              <a:rect l="l" t="t" r="r" b="b"/>
              <a:pathLst>
                <a:path w="2262184" h="406400">
                  <a:moveTo>
                    <a:pt x="205898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8984" y="406400"/>
                  </a:lnTo>
                  <a:lnTo>
                    <a:pt x="2262184" y="203200"/>
                  </a:lnTo>
                  <a:lnTo>
                    <a:pt x="2058984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14788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     RESOURCE MANAGEMENT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06602" y="8480587"/>
            <a:ext cx="1278458" cy="1179859"/>
            <a:chOff x="0" y="0"/>
            <a:chExt cx="336713" cy="31074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36713" cy="310745"/>
            </a:xfrm>
            <a:custGeom>
              <a:avLst/>
              <a:gdLst/>
              <a:ahLst/>
              <a:cxnLst/>
              <a:rect l="l" t="t" r="r" b="b"/>
              <a:pathLst>
                <a:path w="336713" h="310745">
                  <a:moveTo>
                    <a:pt x="0" y="0"/>
                  </a:moveTo>
                  <a:lnTo>
                    <a:pt x="336713" y="0"/>
                  </a:lnTo>
                  <a:lnTo>
                    <a:pt x="336713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33671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220482" y="5758919"/>
            <a:ext cx="11016720" cy="1179859"/>
            <a:chOff x="0" y="0"/>
            <a:chExt cx="2901523" cy="31074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901523" cy="310745"/>
            </a:xfrm>
            <a:custGeom>
              <a:avLst/>
              <a:gdLst/>
              <a:ahLst/>
              <a:cxnLst/>
              <a:rect l="l" t="t" r="r" b="b"/>
              <a:pathLst>
                <a:path w="2901523" h="310745">
                  <a:moveTo>
                    <a:pt x="35840" y="0"/>
                  </a:moveTo>
                  <a:lnTo>
                    <a:pt x="2865683" y="0"/>
                  </a:lnTo>
                  <a:cubicBezTo>
                    <a:pt x="2875188" y="0"/>
                    <a:pt x="2884304" y="3776"/>
                    <a:pt x="2891026" y="10497"/>
                  </a:cubicBezTo>
                  <a:cubicBezTo>
                    <a:pt x="2897747" y="17219"/>
                    <a:pt x="2901523" y="26335"/>
                    <a:pt x="2901523" y="35840"/>
                  </a:cubicBezTo>
                  <a:lnTo>
                    <a:pt x="2901523" y="274905"/>
                  </a:lnTo>
                  <a:cubicBezTo>
                    <a:pt x="2901523" y="284410"/>
                    <a:pt x="2897747" y="293526"/>
                    <a:pt x="2891026" y="300247"/>
                  </a:cubicBezTo>
                  <a:cubicBezTo>
                    <a:pt x="2884304" y="306969"/>
                    <a:pt x="2875188" y="310745"/>
                    <a:pt x="2865683" y="310745"/>
                  </a:cubicBezTo>
                  <a:lnTo>
                    <a:pt x="35840" y="310745"/>
                  </a:lnTo>
                  <a:cubicBezTo>
                    <a:pt x="26335" y="310745"/>
                    <a:pt x="17219" y="306969"/>
                    <a:pt x="10497" y="300247"/>
                  </a:cubicBezTo>
                  <a:cubicBezTo>
                    <a:pt x="3776" y="293526"/>
                    <a:pt x="0" y="284410"/>
                    <a:pt x="0" y="274905"/>
                  </a:cubicBezTo>
                  <a:lnTo>
                    <a:pt x="0" y="35840"/>
                  </a:lnTo>
                  <a:cubicBezTo>
                    <a:pt x="0" y="26335"/>
                    <a:pt x="3776" y="17219"/>
                    <a:pt x="10497" y="10497"/>
                  </a:cubicBezTo>
                  <a:cubicBezTo>
                    <a:pt x="17219" y="3776"/>
                    <a:pt x="26335" y="0"/>
                    <a:pt x="358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290152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Sneha Saha, Mampi Mahato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6602" y="5801697"/>
            <a:ext cx="6329444" cy="1137081"/>
            <a:chOff x="0" y="0"/>
            <a:chExt cx="2262184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262184" cy="406400"/>
            </a:xfrm>
            <a:custGeom>
              <a:avLst/>
              <a:gdLst/>
              <a:ahLst/>
              <a:cxnLst/>
              <a:rect l="l" t="t" r="r" b="b"/>
              <a:pathLst>
                <a:path w="2262184" h="406400">
                  <a:moveTo>
                    <a:pt x="205898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58984" y="406400"/>
                  </a:lnTo>
                  <a:lnTo>
                    <a:pt x="2262184" y="203200"/>
                  </a:lnTo>
                  <a:lnTo>
                    <a:pt x="2058984" y="0"/>
                  </a:lnTo>
                  <a:close/>
                </a:path>
              </a:pathLst>
            </a:custGeom>
            <a:solidFill>
              <a:srgbClr val="6CAC4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2147884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PPT DESIGN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06602" y="5758919"/>
            <a:ext cx="1278458" cy="1179859"/>
            <a:chOff x="0" y="0"/>
            <a:chExt cx="336713" cy="31074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36713" cy="310745"/>
            </a:xfrm>
            <a:custGeom>
              <a:avLst/>
              <a:gdLst/>
              <a:ahLst/>
              <a:cxnLst/>
              <a:rect l="l" t="t" r="r" b="b"/>
              <a:pathLst>
                <a:path w="336713" h="310745">
                  <a:moveTo>
                    <a:pt x="0" y="0"/>
                  </a:moveTo>
                  <a:lnTo>
                    <a:pt x="336713" y="0"/>
                  </a:lnTo>
                  <a:lnTo>
                    <a:pt x="336713" y="310745"/>
                  </a:lnTo>
                  <a:lnTo>
                    <a:pt x="0" y="310745"/>
                  </a:lnTo>
                  <a:close/>
                </a:path>
              </a:pathLst>
            </a:custGeom>
            <a:gradFill rotWithShape="1">
              <a:gsLst>
                <a:gs pos="0">
                  <a:srgbClr val="F1FDDC">
                    <a:alpha val="100000"/>
                  </a:srgbClr>
                </a:gs>
                <a:gs pos="100000">
                  <a:srgbClr val="78DBB1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336713" cy="358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sp>
        <p:nvSpPr>
          <p:cNvPr id="60" name="Freeform 60"/>
          <p:cNvSpPr/>
          <p:nvPr/>
        </p:nvSpPr>
        <p:spPr>
          <a:xfrm>
            <a:off x="14571" y="-15004"/>
            <a:ext cx="4582849" cy="384368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 flipH="1" flipV="1">
            <a:off x="14706599" y="7581899"/>
            <a:ext cx="3581399" cy="2781299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82" y="-224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477963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9532186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703391" y="672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78346" y="3423251"/>
            <a:ext cx="7039821" cy="306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9"/>
              </a:lnSpc>
            </a:pPr>
            <a:r>
              <a:rPr lang="en-US" sz="1178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  <a:p>
            <a:pPr algn="ctr">
              <a:lnSpc>
                <a:spcPts val="11789"/>
              </a:lnSpc>
              <a:spcBef>
                <a:spcPct val="0"/>
              </a:spcBef>
            </a:pPr>
            <a:r>
              <a:rPr lang="en-US" sz="1178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4879" y="7727305"/>
            <a:ext cx="8103121" cy="5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4"/>
              </a:lnSpc>
              <a:spcBef>
                <a:spcPct val="0"/>
              </a:spcBef>
            </a:pPr>
            <a:r>
              <a:rPr lang="en-US" sz="345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-BY GROUP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6601" y="1808920"/>
            <a:ext cx="9898751" cy="77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800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9530" y="3990450"/>
            <a:ext cx="10179086" cy="34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3108">
                <a:solidFill>
                  <a:srgbClr val="0B3C7D"/>
                </a:solidFill>
                <a:latin typeface="Montserrat"/>
                <a:ea typeface="Montserrat"/>
                <a:cs typeface="Montserrat"/>
                <a:sym typeface="Montserrat"/>
              </a:rPr>
              <a:t>In the digital age, </a:t>
            </a:r>
            <a:r>
              <a:rPr lang="en-US" sz="3108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assessments</a:t>
            </a:r>
            <a:r>
              <a:rPr lang="en-US" sz="3108">
                <a:solidFill>
                  <a:srgbClr val="0B3C7D"/>
                </a:solidFill>
                <a:latin typeface="Montserrat"/>
                <a:ea typeface="Montserrat"/>
                <a:cs typeface="Montserrat"/>
                <a:sym typeface="Montserrat"/>
              </a:rPr>
              <a:t> have become an essential part of education, requiring platforms that are secure, scalable, and efficient. This project aims to develop an </a:t>
            </a:r>
            <a:r>
              <a:rPr lang="en-US" sz="3108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MCQ-Based Online Exam Platform</a:t>
            </a:r>
            <a:r>
              <a:rPr lang="en-US" sz="3108">
                <a:solidFill>
                  <a:srgbClr val="0B3C7D"/>
                </a:solidFill>
                <a:latin typeface="Montserrat"/>
                <a:ea typeface="Montserrat"/>
                <a:cs typeface="Montserrat"/>
                <a:sym typeface="Montserrat"/>
              </a:rPr>
              <a:t> that enables course instructors to create and manage exams while allowing students to take tests with </a:t>
            </a:r>
            <a:r>
              <a:rPr lang="en-US" sz="3108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evaluation</a:t>
            </a:r>
            <a:r>
              <a:rPr lang="en-US" sz="3108">
                <a:solidFill>
                  <a:srgbClr val="0B3C7D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3108" b="1">
                <a:solidFill>
                  <a:srgbClr val="0B3C7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analysis.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4114801" cy="377190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10999" y="1409700"/>
            <a:ext cx="4953001" cy="6020653"/>
            <a:chOff x="0" y="0"/>
            <a:chExt cx="3282950" cy="3282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V="1">
            <a:off x="0" y="9563100"/>
            <a:ext cx="10345352" cy="80010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305798" y="-1"/>
            <a:ext cx="9982201" cy="655713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89F1FCB-FEAA-9971-7649-32F02C816998}"/>
              </a:ext>
            </a:extLst>
          </p:cNvPr>
          <p:cNvSpPr/>
          <p:nvPr/>
        </p:nvSpPr>
        <p:spPr>
          <a:xfrm flipH="1" flipV="1">
            <a:off x="13477962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7820" y="1048507"/>
            <a:ext cx="7366376" cy="6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499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PRIMARY OBJECTIVE</a:t>
            </a:r>
          </a:p>
        </p:txBody>
      </p:sp>
      <p:sp>
        <p:nvSpPr>
          <p:cNvPr id="4" name="Freeform 4"/>
          <p:cNvSpPr/>
          <p:nvPr/>
        </p:nvSpPr>
        <p:spPr>
          <a:xfrm>
            <a:off x="-1" y="37614"/>
            <a:ext cx="4502839" cy="3688597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472520" y="6237422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9490409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707873" y="37615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5304" y="1856681"/>
            <a:ext cx="16406300" cy="691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52"/>
              </a:lnSpc>
            </a:pP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Terminal-Based MCQ System: 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 efficient</a:t>
            </a: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online assessments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seamlessly.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Question Bank Upload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Instructors can add</a:t>
            </a: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.txt-based questions 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with answer keys &amp; grading policies.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Secure authentication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using </a:t>
            </a: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hashed passwords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for registration &amp; login.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Dynamic shuffling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en-US" sz="3543" b="1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prevent identical question/order 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for adjacent students.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Real-time grading 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with instant </a:t>
            </a: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performance feedback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765070" lvl="1" indent="-382535" algn="l">
              <a:lnSpc>
                <a:spcPts val="4252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Robust system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lang="en-US" sz="3543" b="1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error handling &amp; redundancy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Offline Readiness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3543" b="1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Preload questions 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to ensure continuity even during</a:t>
            </a:r>
            <a:r>
              <a:rPr lang="en-US" sz="3543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network failures</a:t>
            </a:r>
            <a:r>
              <a:rPr lang="en-US" sz="3543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3600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Dual Mode</a:t>
            </a:r>
            <a:r>
              <a:rPr lang="en-US" sz="3600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Functions as both an </a:t>
            </a:r>
            <a:r>
              <a:rPr lang="en-US" sz="3600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exam platform</a:t>
            </a:r>
            <a:r>
              <a:rPr lang="en-US" sz="3600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and a</a:t>
            </a:r>
            <a:r>
              <a:rPr lang="en-US" sz="3600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practice app</a:t>
            </a:r>
            <a:r>
              <a:rPr lang="en-US" sz="3600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for students.</a:t>
            </a:r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600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Time-Based Cheating Detection</a:t>
            </a:r>
            <a:r>
              <a:rPr lang="en-US" sz="3600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-US" sz="3600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Track average</a:t>
            </a:r>
            <a:r>
              <a:rPr lang="en-US" sz="3600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solve time for each difficulty.</a:t>
            </a:r>
            <a:endParaRPr lang="en-US" sz="3543" dirty="0">
              <a:solidFill>
                <a:srgbClr val="2F5F9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89860" y="1902083"/>
            <a:ext cx="16502835" cy="7137686"/>
            <a:chOff x="0" y="0"/>
            <a:chExt cx="3816323" cy="1879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6323" cy="1879884"/>
            </a:xfrm>
            <a:custGeom>
              <a:avLst/>
              <a:gdLst/>
              <a:ahLst/>
              <a:cxnLst/>
              <a:rect l="l" t="t" r="r" b="b"/>
              <a:pathLst>
                <a:path w="3816323" h="1879884">
                  <a:moveTo>
                    <a:pt x="27249" y="0"/>
                  </a:moveTo>
                  <a:lnTo>
                    <a:pt x="3789074" y="0"/>
                  </a:lnTo>
                  <a:cubicBezTo>
                    <a:pt x="3796301" y="0"/>
                    <a:pt x="3803232" y="2871"/>
                    <a:pt x="3808342" y="7981"/>
                  </a:cubicBezTo>
                  <a:cubicBezTo>
                    <a:pt x="3813452" y="13091"/>
                    <a:pt x="3816323" y="20022"/>
                    <a:pt x="3816323" y="27249"/>
                  </a:cubicBezTo>
                  <a:lnTo>
                    <a:pt x="3816323" y="1852636"/>
                  </a:lnTo>
                  <a:cubicBezTo>
                    <a:pt x="3816323" y="1867685"/>
                    <a:pt x="3804123" y="1879884"/>
                    <a:pt x="3789074" y="1879884"/>
                  </a:cubicBezTo>
                  <a:lnTo>
                    <a:pt x="27249" y="1879884"/>
                  </a:lnTo>
                  <a:cubicBezTo>
                    <a:pt x="20022" y="1879884"/>
                    <a:pt x="13091" y="1877014"/>
                    <a:pt x="7981" y="1871903"/>
                  </a:cubicBezTo>
                  <a:cubicBezTo>
                    <a:pt x="2871" y="1866793"/>
                    <a:pt x="0" y="1859862"/>
                    <a:pt x="0" y="1852636"/>
                  </a:cubicBezTo>
                  <a:lnTo>
                    <a:pt x="0" y="27249"/>
                  </a:lnTo>
                  <a:cubicBezTo>
                    <a:pt x="0" y="20022"/>
                    <a:pt x="2871" y="13091"/>
                    <a:pt x="7981" y="7981"/>
                  </a:cubicBezTo>
                  <a:cubicBezTo>
                    <a:pt x="13091" y="2871"/>
                    <a:pt x="20022" y="0"/>
                    <a:pt x="27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816323" cy="192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7820" y="1048507"/>
            <a:ext cx="10060250" cy="6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4999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SECONDARY OBJECTIVE</a:t>
            </a:r>
          </a:p>
        </p:txBody>
      </p:sp>
      <p:sp>
        <p:nvSpPr>
          <p:cNvPr id="4" name="Freeform 4"/>
          <p:cNvSpPr/>
          <p:nvPr/>
        </p:nvSpPr>
        <p:spPr>
          <a:xfrm>
            <a:off x="-11969" y="-76200"/>
            <a:ext cx="4514808" cy="3802412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811085" y="6488141"/>
            <a:ext cx="4488881" cy="379279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080699" y="-92377"/>
            <a:ext cx="10219269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3574" y="2088091"/>
            <a:ext cx="14828883" cy="536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endParaRPr dirty="0"/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Practice Mode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Allows students to attempt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random 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from a </a:t>
            </a:r>
            <a:r>
              <a:rPr lang="en-US" sz="3807" b="1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selected topic 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from a </a:t>
            </a:r>
            <a:r>
              <a:rPr lang="en-US" sz="3807" b="1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bank.</a:t>
            </a:r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Browser Restriction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Ensure all other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browsers are closed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during the test.</a:t>
            </a:r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Flexible Question Import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Add questions from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multiple raw files, pdfs or extract from a source webpage.</a:t>
            </a:r>
          </a:p>
          <a:p>
            <a:pPr marL="822119" lvl="1" indent="-411060" algn="l">
              <a:lnSpc>
                <a:spcPts val="3807"/>
              </a:lnSpc>
              <a:buFont typeface="Arial"/>
              <a:buChar char="•"/>
            </a:pP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Instructor Alerts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Notify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instructors of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potential cheating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based on </a:t>
            </a:r>
            <a:r>
              <a:rPr lang="en-US" sz="3807" b="1" dirty="0">
                <a:solidFill>
                  <a:srgbClr val="2F5F9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abnormal</a:t>
            </a:r>
            <a:r>
              <a:rPr lang="en-US" sz="3807" dirty="0">
                <a:solidFill>
                  <a:srgbClr val="2F5F98"/>
                </a:solidFill>
                <a:latin typeface="Proxima Nova"/>
                <a:ea typeface="Proxima Nova"/>
                <a:cs typeface="Proxima Nova"/>
                <a:sym typeface="Proxima Nova"/>
              </a:rPr>
              <a:t> response patterns.</a:t>
            </a:r>
          </a:p>
          <a:p>
            <a:pPr algn="l">
              <a:lnSpc>
                <a:spcPts val="3807"/>
              </a:lnSpc>
            </a:pPr>
            <a:endParaRPr lang="en-US" sz="3807" dirty="0">
              <a:solidFill>
                <a:srgbClr val="2F5F9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807"/>
              </a:lnSpc>
            </a:pPr>
            <a:endParaRPr lang="en-US" sz="3807" dirty="0">
              <a:solidFill>
                <a:srgbClr val="2F5F9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23574" y="1801859"/>
            <a:ext cx="15180291" cy="5820318"/>
            <a:chOff x="0" y="0"/>
            <a:chExt cx="3998101" cy="1879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98101" cy="1879884"/>
            </a:xfrm>
            <a:custGeom>
              <a:avLst/>
              <a:gdLst/>
              <a:ahLst/>
              <a:cxnLst/>
              <a:rect l="l" t="t" r="r" b="b"/>
              <a:pathLst>
                <a:path w="3998101" h="1879884">
                  <a:moveTo>
                    <a:pt x="26010" y="0"/>
                  </a:moveTo>
                  <a:lnTo>
                    <a:pt x="3972091" y="0"/>
                  </a:lnTo>
                  <a:cubicBezTo>
                    <a:pt x="3978990" y="0"/>
                    <a:pt x="3985606" y="2740"/>
                    <a:pt x="3990483" y="7618"/>
                  </a:cubicBezTo>
                  <a:cubicBezTo>
                    <a:pt x="3995361" y="12496"/>
                    <a:pt x="3998101" y="19112"/>
                    <a:pt x="3998101" y="26010"/>
                  </a:cubicBezTo>
                  <a:lnTo>
                    <a:pt x="3998101" y="1853874"/>
                  </a:lnTo>
                  <a:cubicBezTo>
                    <a:pt x="3998101" y="1868239"/>
                    <a:pt x="3986456" y="1879884"/>
                    <a:pt x="3972091" y="1879884"/>
                  </a:cubicBezTo>
                  <a:lnTo>
                    <a:pt x="26010" y="1879884"/>
                  </a:lnTo>
                  <a:cubicBezTo>
                    <a:pt x="19112" y="1879884"/>
                    <a:pt x="12496" y="1877144"/>
                    <a:pt x="7618" y="1872266"/>
                  </a:cubicBezTo>
                  <a:cubicBezTo>
                    <a:pt x="2740" y="1867388"/>
                    <a:pt x="0" y="1860773"/>
                    <a:pt x="0" y="1853874"/>
                  </a:cubicBezTo>
                  <a:lnTo>
                    <a:pt x="0" y="26010"/>
                  </a:lnTo>
                  <a:cubicBezTo>
                    <a:pt x="0" y="19112"/>
                    <a:pt x="2740" y="12496"/>
                    <a:pt x="7618" y="7618"/>
                  </a:cubicBezTo>
                  <a:cubicBezTo>
                    <a:pt x="12496" y="2740"/>
                    <a:pt x="19112" y="0"/>
                    <a:pt x="26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998101" cy="192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5" y="17571"/>
            <a:ext cx="3084029" cy="3216700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8" y="0"/>
                </a:lnTo>
                <a:lnTo>
                  <a:pt x="4810038" y="4044134"/>
                </a:lnTo>
                <a:lnTo>
                  <a:pt x="0" y="404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566345" y="63190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5"/>
                </a:moveTo>
                <a:lnTo>
                  <a:pt x="0" y="4044135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9615110"/>
            <a:ext cx="10345352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119860" y="14967"/>
            <a:ext cx="10207300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810" y="2105995"/>
            <a:ext cx="493152" cy="636149"/>
          </a:xfrm>
          <a:custGeom>
            <a:avLst/>
            <a:gdLst/>
            <a:ahLst/>
            <a:cxnLst/>
            <a:rect l="l" t="t" r="r" b="b"/>
            <a:pathLst>
              <a:path w="493152" h="636149">
                <a:moveTo>
                  <a:pt x="0" y="0"/>
                </a:moveTo>
                <a:lnTo>
                  <a:pt x="493152" y="0"/>
                </a:lnTo>
                <a:lnTo>
                  <a:pt x="493152" y="636149"/>
                </a:lnTo>
                <a:lnTo>
                  <a:pt x="0" y="636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443877" y="1930841"/>
            <a:ext cx="2511899" cy="856092"/>
            <a:chOff x="0" y="0"/>
            <a:chExt cx="2591781" cy="8833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1781" cy="883317"/>
            </a:xfrm>
            <a:custGeom>
              <a:avLst/>
              <a:gdLst/>
              <a:ahLst/>
              <a:cxnLst/>
              <a:rect l="l" t="t" r="r" b="b"/>
              <a:pathLst>
                <a:path w="2591781" h="883317">
                  <a:moveTo>
                    <a:pt x="0" y="0"/>
                  </a:moveTo>
                  <a:lnTo>
                    <a:pt x="2591781" y="0"/>
                  </a:lnTo>
                  <a:lnTo>
                    <a:pt x="2591781" y="883317"/>
                  </a:lnTo>
                  <a:lnTo>
                    <a:pt x="0" y="88331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847952" y="3804784"/>
            <a:ext cx="1514834" cy="570758"/>
            <a:chOff x="0" y="0"/>
            <a:chExt cx="1669769" cy="629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9769" cy="629134"/>
            </a:xfrm>
            <a:custGeom>
              <a:avLst/>
              <a:gdLst/>
              <a:ahLst/>
              <a:cxnLst/>
              <a:rect l="l" t="t" r="r" b="b"/>
              <a:pathLst>
                <a:path w="1669769" h="629134">
                  <a:moveTo>
                    <a:pt x="0" y="0"/>
                  </a:moveTo>
                  <a:lnTo>
                    <a:pt x="1669769" y="0"/>
                  </a:lnTo>
                  <a:lnTo>
                    <a:pt x="1669769" y="629134"/>
                  </a:lnTo>
                  <a:lnTo>
                    <a:pt x="0" y="629134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1824754" y="5566643"/>
            <a:ext cx="2358454" cy="1981557"/>
            <a:chOff x="0" y="0"/>
            <a:chExt cx="2729916" cy="22936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9916" cy="2293657"/>
            </a:xfrm>
            <a:custGeom>
              <a:avLst/>
              <a:gdLst/>
              <a:ahLst/>
              <a:cxnLst/>
              <a:rect l="l" t="t" r="r" b="b"/>
              <a:pathLst>
                <a:path w="2729916" h="2293657">
                  <a:moveTo>
                    <a:pt x="0" y="0"/>
                  </a:moveTo>
                  <a:lnTo>
                    <a:pt x="2729916" y="0"/>
                  </a:lnTo>
                  <a:lnTo>
                    <a:pt x="2729916" y="2293657"/>
                  </a:lnTo>
                  <a:lnTo>
                    <a:pt x="0" y="229365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080700" y="3939170"/>
            <a:ext cx="2426837" cy="655940"/>
            <a:chOff x="0" y="0"/>
            <a:chExt cx="1803891" cy="4875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3891" cy="487566"/>
            </a:xfrm>
            <a:custGeom>
              <a:avLst/>
              <a:gdLst/>
              <a:ahLst/>
              <a:cxnLst/>
              <a:rect l="l" t="t" r="r" b="b"/>
              <a:pathLst>
                <a:path w="1803891" h="487566">
                  <a:moveTo>
                    <a:pt x="0" y="0"/>
                  </a:moveTo>
                  <a:lnTo>
                    <a:pt x="1803891" y="0"/>
                  </a:lnTo>
                  <a:lnTo>
                    <a:pt x="1803891" y="487566"/>
                  </a:lnTo>
                  <a:lnTo>
                    <a:pt x="0" y="487566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1097546" y="9868859"/>
            <a:ext cx="844302" cy="292618"/>
            <a:chOff x="0" y="0"/>
            <a:chExt cx="222368" cy="770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368" cy="77068"/>
            </a:xfrm>
            <a:custGeom>
              <a:avLst/>
              <a:gdLst/>
              <a:ahLst/>
              <a:cxnLst/>
              <a:rect l="l" t="t" r="r" b="b"/>
              <a:pathLst>
                <a:path w="222368" h="77068">
                  <a:moveTo>
                    <a:pt x="0" y="0"/>
                  </a:moveTo>
                  <a:lnTo>
                    <a:pt x="222368" y="0"/>
                  </a:lnTo>
                  <a:lnTo>
                    <a:pt x="222368" y="77068"/>
                  </a:lnTo>
                  <a:lnTo>
                    <a:pt x="0" y="77068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2368" cy="12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18286" y="2037393"/>
            <a:ext cx="2502908" cy="67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1980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Authentification</a:t>
            </a:r>
          </a:p>
          <a:p>
            <a:pPr algn="ctr">
              <a:lnSpc>
                <a:spcPts val="2772"/>
              </a:lnSpc>
              <a:spcBef>
                <a:spcPct val="0"/>
              </a:spcBef>
            </a:pPr>
            <a:r>
              <a:rPr lang="en-US" sz="1980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13181" y="2929526"/>
            <a:ext cx="1234770" cy="607322"/>
            <a:chOff x="0" y="0"/>
            <a:chExt cx="325207" cy="1599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5207" cy="159953"/>
            </a:xfrm>
            <a:custGeom>
              <a:avLst/>
              <a:gdLst/>
              <a:ahLst/>
              <a:cxnLst/>
              <a:rect l="l" t="t" r="r" b="b"/>
              <a:pathLst>
                <a:path w="325207" h="159953">
                  <a:moveTo>
                    <a:pt x="0" y="0"/>
                  </a:moveTo>
                  <a:lnTo>
                    <a:pt x="325207" y="0"/>
                  </a:lnTo>
                  <a:lnTo>
                    <a:pt x="325207" y="159953"/>
                  </a:lnTo>
                  <a:lnTo>
                    <a:pt x="0" y="159953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25207" cy="207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67730" y="8093592"/>
            <a:ext cx="1251406" cy="594031"/>
            <a:chOff x="0" y="0"/>
            <a:chExt cx="329588" cy="1564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9588" cy="156453"/>
            </a:xfrm>
            <a:custGeom>
              <a:avLst/>
              <a:gdLst/>
              <a:ahLst/>
              <a:cxnLst/>
              <a:rect l="l" t="t" r="r" b="b"/>
              <a:pathLst>
                <a:path w="329588" h="156453">
                  <a:moveTo>
                    <a:pt x="0" y="0"/>
                  </a:moveTo>
                  <a:lnTo>
                    <a:pt x="329588" y="0"/>
                  </a:lnTo>
                  <a:lnTo>
                    <a:pt x="329588" y="156453"/>
                  </a:lnTo>
                  <a:lnTo>
                    <a:pt x="0" y="156453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29588" cy="204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6699826" y="2786933"/>
            <a:ext cx="1706351" cy="11631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V="1">
            <a:off x="1687962" y="2358887"/>
            <a:ext cx="3755915" cy="651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 flipH="1">
            <a:off x="8731654" y="4404117"/>
            <a:ext cx="637814" cy="6052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9128526" y="5642875"/>
            <a:ext cx="2613750" cy="746138"/>
            <a:chOff x="0" y="0"/>
            <a:chExt cx="688395" cy="19651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88395" cy="196514"/>
            </a:xfrm>
            <a:custGeom>
              <a:avLst/>
              <a:gdLst/>
              <a:ahLst/>
              <a:cxnLst/>
              <a:rect l="l" t="t" r="r" b="b"/>
              <a:pathLst>
                <a:path w="688395" h="196514">
                  <a:moveTo>
                    <a:pt x="0" y="0"/>
                  </a:moveTo>
                  <a:lnTo>
                    <a:pt x="688395" y="0"/>
                  </a:lnTo>
                  <a:lnTo>
                    <a:pt x="688395" y="196514"/>
                  </a:lnTo>
                  <a:lnTo>
                    <a:pt x="0" y="196514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688395" cy="225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FETCH QUESTION ANSWER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740652" y="7008843"/>
            <a:ext cx="853943" cy="968388"/>
          </a:xfrm>
          <a:custGeom>
            <a:avLst/>
            <a:gdLst/>
            <a:ahLst/>
            <a:cxnLst/>
            <a:rect l="l" t="t" r="r" b="b"/>
            <a:pathLst>
              <a:path w="853943" h="968388">
                <a:moveTo>
                  <a:pt x="0" y="0"/>
                </a:moveTo>
                <a:lnTo>
                  <a:pt x="853942" y="0"/>
                </a:lnTo>
                <a:lnTo>
                  <a:pt x="853942" y="968388"/>
                </a:lnTo>
                <a:lnTo>
                  <a:pt x="0" y="96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023599" y="2519841"/>
            <a:ext cx="722522" cy="530725"/>
          </a:xfrm>
          <a:custGeom>
            <a:avLst/>
            <a:gdLst/>
            <a:ahLst/>
            <a:cxnLst/>
            <a:rect l="l" t="t" r="r" b="b"/>
            <a:pathLst>
              <a:path w="722522" h="530725">
                <a:moveTo>
                  <a:pt x="0" y="0"/>
                </a:moveTo>
                <a:lnTo>
                  <a:pt x="722522" y="0"/>
                </a:lnTo>
                <a:lnTo>
                  <a:pt x="722522" y="530725"/>
                </a:lnTo>
                <a:lnTo>
                  <a:pt x="0" y="530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725057" y="2644973"/>
            <a:ext cx="677367" cy="522188"/>
          </a:xfrm>
          <a:custGeom>
            <a:avLst/>
            <a:gdLst/>
            <a:ahLst/>
            <a:cxnLst/>
            <a:rect l="l" t="t" r="r" b="b"/>
            <a:pathLst>
              <a:path w="677367" h="522188">
                <a:moveTo>
                  <a:pt x="0" y="0"/>
                </a:moveTo>
                <a:lnTo>
                  <a:pt x="677367" y="0"/>
                </a:lnTo>
                <a:lnTo>
                  <a:pt x="677367" y="522189"/>
                </a:lnTo>
                <a:lnTo>
                  <a:pt x="0" y="522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490162" y="2320053"/>
            <a:ext cx="809203" cy="781892"/>
          </a:xfrm>
          <a:custGeom>
            <a:avLst/>
            <a:gdLst/>
            <a:ahLst/>
            <a:cxnLst/>
            <a:rect l="l" t="t" r="r" b="b"/>
            <a:pathLst>
              <a:path w="809203" h="781892">
                <a:moveTo>
                  <a:pt x="0" y="0"/>
                </a:moveTo>
                <a:lnTo>
                  <a:pt x="809202" y="0"/>
                </a:lnTo>
                <a:lnTo>
                  <a:pt x="809202" y="781892"/>
                </a:lnTo>
                <a:lnTo>
                  <a:pt x="0" y="781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H="1">
            <a:off x="5850659" y="2786933"/>
            <a:ext cx="226058" cy="9797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Freeform 36"/>
          <p:cNvSpPr/>
          <p:nvPr/>
        </p:nvSpPr>
        <p:spPr>
          <a:xfrm rot="-5613504">
            <a:off x="8209758" y="1308969"/>
            <a:ext cx="601608" cy="1887398"/>
          </a:xfrm>
          <a:custGeom>
            <a:avLst/>
            <a:gdLst/>
            <a:ahLst/>
            <a:cxnLst/>
            <a:rect l="l" t="t" r="r" b="b"/>
            <a:pathLst>
              <a:path w="601608" h="1887398">
                <a:moveTo>
                  <a:pt x="0" y="0"/>
                </a:moveTo>
                <a:lnTo>
                  <a:pt x="601608" y="0"/>
                </a:lnTo>
                <a:lnTo>
                  <a:pt x="601608" y="1887398"/>
                </a:lnTo>
                <a:lnTo>
                  <a:pt x="0" y="1887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65976" y="3069616"/>
            <a:ext cx="1351524" cy="3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</a:p>
        </p:txBody>
      </p:sp>
      <p:sp>
        <p:nvSpPr>
          <p:cNvPr id="38" name="Freeform 38"/>
          <p:cNvSpPr/>
          <p:nvPr/>
        </p:nvSpPr>
        <p:spPr>
          <a:xfrm rot="5400000">
            <a:off x="8189637" y="1834550"/>
            <a:ext cx="641851" cy="2013649"/>
          </a:xfrm>
          <a:custGeom>
            <a:avLst/>
            <a:gdLst/>
            <a:ahLst/>
            <a:cxnLst/>
            <a:rect l="l" t="t" r="r" b="b"/>
            <a:pathLst>
              <a:path w="641851" h="2013649">
                <a:moveTo>
                  <a:pt x="0" y="0"/>
                </a:moveTo>
                <a:lnTo>
                  <a:pt x="641851" y="0"/>
                </a:lnTo>
                <a:lnTo>
                  <a:pt x="641851" y="2013649"/>
                </a:lnTo>
                <a:lnTo>
                  <a:pt x="0" y="20136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1958978">
            <a:off x="908414" y="4061599"/>
            <a:ext cx="944809" cy="1506218"/>
          </a:xfrm>
          <a:custGeom>
            <a:avLst/>
            <a:gdLst/>
            <a:ahLst/>
            <a:cxnLst/>
            <a:rect l="l" t="t" r="r" b="b"/>
            <a:pathLst>
              <a:path w="944809" h="1506218">
                <a:moveTo>
                  <a:pt x="0" y="0"/>
                </a:moveTo>
                <a:lnTo>
                  <a:pt x="944809" y="0"/>
                </a:lnTo>
                <a:lnTo>
                  <a:pt x="944809" y="1506217"/>
                </a:lnTo>
                <a:lnTo>
                  <a:pt x="0" y="15062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167623" y="3751897"/>
            <a:ext cx="2453316" cy="6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</a:pPr>
            <a:r>
              <a:rPr lang="en-US" sz="187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</a:t>
            </a:r>
          </a:p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THREAD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69207" y="6456393"/>
            <a:ext cx="1050512" cy="59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17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 FILES</a:t>
            </a:r>
          </a:p>
        </p:txBody>
      </p:sp>
      <p:sp>
        <p:nvSpPr>
          <p:cNvPr id="42" name="Freeform 42"/>
          <p:cNvSpPr/>
          <p:nvPr/>
        </p:nvSpPr>
        <p:spPr>
          <a:xfrm>
            <a:off x="1194810" y="5584755"/>
            <a:ext cx="902083" cy="871637"/>
          </a:xfrm>
          <a:custGeom>
            <a:avLst/>
            <a:gdLst/>
            <a:ahLst/>
            <a:cxnLst/>
            <a:rect l="l" t="t" r="r" b="b"/>
            <a:pathLst>
              <a:path w="902083" h="871637">
                <a:moveTo>
                  <a:pt x="0" y="0"/>
                </a:moveTo>
                <a:lnTo>
                  <a:pt x="902082" y="0"/>
                </a:lnTo>
                <a:lnTo>
                  <a:pt x="902082" y="871638"/>
                </a:lnTo>
                <a:lnTo>
                  <a:pt x="0" y="871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2926108">
            <a:off x="760605" y="5977455"/>
            <a:ext cx="670906" cy="1069560"/>
          </a:xfrm>
          <a:custGeom>
            <a:avLst/>
            <a:gdLst/>
            <a:ahLst/>
            <a:cxnLst/>
            <a:rect l="l" t="t" r="r" b="b"/>
            <a:pathLst>
              <a:path w="670906" h="1069560">
                <a:moveTo>
                  <a:pt x="0" y="0"/>
                </a:moveTo>
                <a:lnTo>
                  <a:pt x="670906" y="0"/>
                </a:lnTo>
                <a:lnTo>
                  <a:pt x="670906" y="1069561"/>
                </a:lnTo>
                <a:lnTo>
                  <a:pt x="0" y="10695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rot="-7909055">
            <a:off x="1792577" y="4493086"/>
            <a:ext cx="831404" cy="1325427"/>
          </a:xfrm>
          <a:custGeom>
            <a:avLst/>
            <a:gdLst/>
            <a:ahLst/>
            <a:cxnLst/>
            <a:rect l="l" t="t" r="r" b="b"/>
            <a:pathLst>
              <a:path w="831404" h="1325427">
                <a:moveTo>
                  <a:pt x="0" y="0"/>
                </a:moveTo>
                <a:lnTo>
                  <a:pt x="831404" y="0"/>
                </a:lnTo>
                <a:lnTo>
                  <a:pt x="831404" y="1325427"/>
                </a:lnTo>
                <a:lnTo>
                  <a:pt x="0" y="13254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2306175" y="3939170"/>
            <a:ext cx="648996" cy="627093"/>
          </a:xfrm>
          <a:custGeom>
            <a:avLst/>
            <a:gdLst/>
            <a:ahLst/>
            <a:cxnLst/>
            <a:rect l="l" t="t" r="r" b="b"/>
            <a:pathLst>
              <a:path w="648996" h="627093">
                <a:moveTo>
                  <a:pt x="0" y="0"/>
                </a:moveTo>
                <a:lnTo>
                  <a:pt x="648996" y="0"/>
                </a:lnTo>
                <a:lnTo>
                  <a:pt x="648996" y="627093"/>
                </a:lnTo>
                <a:lnTo>
                  <a:pt x="0" y="627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1128317" y="9830759"/>
            <a:ext cx="889693" cy="3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47" name="Freeform 47"/>
          <p:cNvSpPr/>
          <p:nvPr/>
        </p:nvSpPr>
        <p:spPr>
          <a:xfrm>
            <a:off x="14438063" y="3866065"/>
            <a:ext cx="849750" cy="655080"/>
          </a:xfrm>
          <a:custGeom>
            <a:avLst/>
            <a:gdLst/>
            <a:ahLst/>
            <a:cxnLst/>
            <a:rect l="l" t="t" r="r" b="b"/>
            <a:pathLst>
              <a:path w="849750" h="655080">
                <a:moveTo>
                  <a:pt x="0" y="0"/>
                </a:moveTo>
                <a:lnTo>
                  <a:pt x="849751" y="0"/>
                </a:lnTo>
                <a:lnTo>
                  <a:pt x="849751" y="655080"/>
                </a:lnTo>
                <a:lnTo>
                  <a:pt x="0" y="655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1859915" y="5645875"/>
            <a:ext cx="2137184" cy="177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0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1.View </a:t>
            </a:r>
          </a:p>
          <a:p>
            <a:pPr algn="ctr">
              <a:lnSpc>
                <a:spcPts val="2840"/>
              </a:lnSpc>
            </a:pPr>
            <a:r>
              <a:rPr lang="en-US" sz="20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uploaded Exam</a:t>
            </a:r>
          </a:p>
          <a:p>
            <a:pPr algn="ctr">
              <a:lnSpc>
                <a:spcPts val="2840"/>
              </a:lnSpc>
            </a:pPr>
            <a:r>
              <a:rPr lang="en-US" sz="20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2.Show </a:t>
            </a:r>
          </a:p>
          <a:p>
            <a:pPr algn="ctr">
              <a:lnSpc>
                <a:spcPts val="2840"/>
              </a:lnSpc>
            </a:pPr>
            <a:r>
              <a:rPr lang="en-US" sz="20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</a:t>
            </a:r>
          </a:p>
          <a:p>
            <a:pPr algn="ctr">
              <a:lnSpc>
                <a:spcPts val="2840"/>
              </a:lnSpc>
              <a:spcBef>
                <a:spcPct val="0"/>
              </a:spcBef>
            </a:pPr>
            <a:r>
              <a:rPr lang="en-US" sz="202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id="49" name="Freeform 49"/>
          <p:cNvSpPr/>
          <p:nvPr/>
        </p:nvSpPr>
        <p:spPr>
          <a:xfrm>
            <a:off x="11293504" y="8286091"/>
            <a:ext cx="831115" cy="803065"/>
          </a:xfrm>
          <a:custGeom>
            <a:avLst/>
            <a:gdLst/>
            <a:ahLst/>
            <a:cxnLst/>
            <a:rect l="l" t="t" r="r" b="b"/>
            <a:pathLst>
              <a:path w="831115" h="803065">
                <a:moveTo>
                  <a:pt x="0" y="0"/>
                </a:moveTo>
                <a:lnTo>
                  <a:pt x="831115" y="0"/>
                </a:lnTo>
                <a:lnTo>
                  <a:pt x="831115" y="803065"/>
                </a:lnTo>
                <a:lnTo>
                  <a:pt x="0" y="8030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0484302" y="7752350"/>
            <a:ext cx="1107411" cy="36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6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043384" y="8679562"/>
            <a:ext cx="846025" cy="35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03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245042" y="4858191"/>
            <a:ext cx="994470" cy="28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168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id="53" name="Freeform 53"/>
          <p:cNvSpPr/>
          <p:nvPr/>
        </p:nvSpPr>
        <p:spPr>
          <a:xfrm rot="-4302874">
            <a:off x="11212241" y="3545224"/>
            <a:ext cx="894983" cy="2807789"/>
          </a:xfrm>
          <a:custGeom>
            <a:avLst/>
            <a:gdLst/>
            <a:ahLst/>
            <a:cxnLst/>
            <a:rect l="l" t="t" r="r" b="b"/>
            <a:pathLst>
              <a:path w="894983" h="2807789">
                <a:moveTo>
                  <a:pt x="0" y="0"/>
                </a:moveTo>
                <a:lnTo>
                  <a:pt x="894983" y="0"/>
                </a:lnTo>
                <a:lnTo>
                  <a:pt x="894983" y="2807789"/>
                </a:lnTo>
                <a:lnTo>
                  <a:pt x="0" y="28077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 rot="-4938178">
            <a:off x="2738988" y="5369334"/>
            <a:ext cx="683417" cy="2144052"/>
          </a:xfrm>
          <a:custGeom>
            <a:avLst/>
            <a:gdLst/>
            <a:ahLst/>
            <a:cxnLst/>
            <a:rect l="l" t="t" r="r" b="b"/>
            <a:pathLst>
              <a:path w="683417" h="2144052">
                <a:moveTo>
                  <a:pt x="0" y="0"/>
                </a:moveTo>
                <a:lnTo>
                  <a:pt x="683417" y="0"/>
                </a:lnTo>
                <a:lnTo>
                  <a:pt x="683417" y="2144052"/>
                </a:lnTo>
                <a:lnTo>
                  <a:pt x="0" y="21440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 rot="-5525344">
            <a:off x="9070324" y="4677319"/>
            <a:ext cx="471746" cy="1479989"/>
          </a:xfrm>
          <a:custGeom>
            <a:avLst/>
            <a:gdLst/>
            <a:ahLst/>
            <a:cxnLst/>
            <a:rect l="l" t="t" r="r" b="b"/>
            <a:pathLst>
              <a:path w="471746" h="1479989">
                <a:moveTo>
                  <a:pt x="0" y="0"/>
                </a:moveTo>
                <a:lnTo>
                  <a:pt x="471747" y="0"/>
                </a:lnTo>
                <a:lnTo>
                  <a:pt x="471747" y="1479989"/>
                </a:lnTo>
                <a:lnTo>
                  <a:pt x="0" y="14799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2118998">
            <a:off x="7761045" y="5338162"/>
            <a:ext cx="727696" cy="1160094"/>
          </a:xfrm>
          <a:custGeom>
            <a:avLst/>
            <a:gdLst/>
            <a:ahLst/>
            <a:cxnLst/>
            <a:rect l="l" t="t" r="r" b="b"/>
            <a:pathLst>
              <a:path w="727696" h="1160094">
                <a:moveTo>
                  <a:pt x="0" y="0"/>
                </a:moveTo>
                <a:lnTo>
                  <a:pt x="727696" y="0"/>
                </a:lnTo>
                <a:lnTo>
                  <a:pt x="727696" y="1160094"/>
                </a:lnTo>
                <a:lnTo>
                  <a:pt x="0" y="11600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 rot="2863833">
            <a:off x="10906541" y="8605544"/>
            <a:ext cx="443552" cy="707112"/>
          </a:xfrm>
          <a:custGeom>
            <a:avLst/>
            <a:gdLst/>
            <a:ahLst/>
            <a:cxnLst/>
            <a:rect l="l" t="t" r="r" b="b"/>
            <a:pathLst>
              <a:path w="443552" h="707112">
                <a:moveTo>
                  <a:pt x="0" y="0"/>
                </a:moveTo>
                <a:lnTo>
                  <a:pt x="443552" y="0"/>
                </a:lnTo>
                <a:lnTo>
                  <a:pt x="443552" y="707111"/>
                </a:lnTo>
                <a:lnTo>
                  <a:pt x="0" y="7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-7622301">
            <a:off x="11178053" y="9078351"/>
            <a:ext cx="536901" cy="855930"/>
          </a:xfrm>
          <a:custGeom>
            <a:avLst/>
            <a:gdLst/>
            <a:ahLst/>
            <a:cxnLst/>
            <a:rect l="l" t="t" r="r" b="b"/>
            <a:pathLst>
              <a:path w="536901" h="855930">
                <a:moveTo>
                  <a:pt x="0" y="0"/>
                </a:moveTo>
                <a:lnTo>
                  <a:pt x="536902" y="0"/>
                </a:lnTo>
                <a:lnTo>
                  <a:pt x="536902" y="855930"/>
                </a:lnTo>
                <a:lnTo>
                  <a:pt x="0" y="8559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rot="710453">
            <a:off x="11501082" y="7421735"/>
            <a:ext cx="566794" cy="903585"/>
          </a:xfrm>
          <a:custGeom>
            <a:avLst/>
            <a:gdLst/>
            <a:ahLst/>
            <a:cxnLst/>
            <a:rect l="l" t="t" r="r" b="b"/>
            <a:pathLst>
              <a:path w="566794" h="903585">
                <a:moveTo>
                  <a:pt x="0" y="0"/>
                </a:moveTo>
                <a:lnTo>
                  <a:pt x="566795" y="0"/>
                </a:lnTo>
                <a:lnTo>
                  <a:pt x="566795" y="903585"/>
                </a:lnTo>
                <a:lnTo>
                  <a:pt x="0" y="9035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0520217" y="9424963"/>
            <a:ext cx="520453" cy="590205"/>
          </a:xfrm>
          <a:custGeom>
            <a:avLst/>
            <a:gdLst/>
            <a:ahLst/>
            <a:cxnLst/>
            <a:rect l="l" t="t" r="r" b="b"/>
            <a:pathLst>
              <a:path w="520453" h="590205">
                <a:moveTo>
                  <a:pt x="0" y="0"/>
                </a:moveTo>
                <a:lnTo>
                  <a:pt x="520453" y="0"/>
                </a:lnTo>
                <a:lnTo>
                  <a:pt x="520453" y="590205"/>
                </a:lnTo>
                <a:lnTo>
                  <a:pt x="0" y="590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0107937" y="2837942"/>
            <a:ext cx="3617120" cy="268303"/>
          </a:xfrm>
          <a:custGeom>
            <a:avLst/>
            <a:gdLst/>
            <a:ahLst/>
            <a:cxnLst/>
            <a:rect l="l" t="t" r="r" b="b"/>
            <a:pathLst>
              <a:path w="3617120" h="268303">
                <a:moveTo>
                  <a:pt x="0" y="0"/>
                </a:moveTo>
                <a:lnTo>
                  <a:pt x="3617120" y="0"/>
                </a:lnTo>
                <a:lnTo>
                  <a:pt x="3617120" y="268303"/>
                </a:lnTo>
                <a:lnTo>
                  <a:pt x="0" y="26830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1351725" y="4742744"/>
            <a:ext cx="1234683" cy="48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ENCRYPTED PAPER</a:t>
            </a:r>
          </a:p>
        </p:txBody>
      </p:sp>
      <p:sp>
        <p:nvSpPr>
          <p:cNvPr id="63" name="Freeform 63"/>
          <p:cNvSpPr/>
          <p:nvPr/>
        </p:nvSpPr>
        <p:spPr>
          <a:xfrm rot="-7909055">
            <a:off x="1576630" y="6339719"/>
            <a:ext cx="542643" cy="865082"/>
          </a:xfrm>
          <a:custGeom>
            <a:avLst/>
            <a:gdLst/>
            <a:ahLst/>
            <a:cxnLst/>
            <a:rect l="l" t="t" r="r" b="b"/>
            <a:pathLst>
              <a:path w="542643" h="865082">
                <a:moveTo>
                  <a:pt x="0" y="0"/>
                </a:moveTo>
                <a:lnTo>
                  <a:pt x="542643" y="0"/>
                </a:lnTo>
                <a:lnTo>
                  <a:pt x="542643" y="865083"/>
                </a:lnTo>
                <a:lnTo>
                  <a:pt x="0" y="8650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 rot="-9855857">
            <a:off x="12084255" y="7638630"/>
            <a:ext cx="680905" cy="1085500"/>
          </a:xfrm>
          <a:custGeom>
            <a:avLst/>
            <a:gdLst/>
            <a:ahLst/>
            <a:cxnLst/>
            <a:rect l="l" t="t" r="r" b="b"/>
            <a:pathLst>
              <a:path w="680905" h="1085500">
                <a:moveTo>
                  <a:pt x="0" y="0"/>
                </a:moveTo>
                <a:lnTo>
                  <a:pt x="680905" y="0"/>
                </a:lnTo>
                <a:lnTo>
                  <a:pt x="680905" y="1085501"/>
                </a:lnTo>
                <a:lnTo>
                  <a:pt x="0" y="10855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5" name="TextBox 65"/>
          <p:cNvSpPr txBox="1"/>
          <p:nvPr/>
        </p:nvSpPr>
        <p:spPr>
          <a:xfrm>
            <a:off x="2477199" y="2472824"/>
            <a:ext cx="1771174" cy="3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9"/>
              </a:lnSpc>
              <a:spcBef>
                <a:spcPct val="0"/>
              </a:spcBef>
            </a:pPr>
            <a:r>
              <a:rPr lang="en-US" sz="2335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231399" y="3941105"/>
            <a:ext cx="2276138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INSTRUCTOR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508559" y="7870713"/>
            <a:ext cx="986386" cy="5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2"/>
              </a:lnSpc>
            </a:pPr>
            <a:r>
              <a:rPr lang="en-US" sz="17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</a:t>
            </a:r>
          </a:p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17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832207" y="5706650"/>
            <a:ext cx="1193400" cy="9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  <a:spcBef>
                <a:spcPct val="0"/>
              </a:spcBef>
            </a:pPr>
            <a:r>
              <a:rPr lang="en-US" sz="175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PARSED EXAM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394709" y="3175937"/>
            <a:ext cx="167756" cy="43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507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4211746" y="5193228"/>
            <a:ext cx="1674735" cy="697164"/>
            <a:chOff x="0" y="0"/>
            <a:chExt cx="1511313" cy="62913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1313" cy="629134"/>
            </a:xfrm>
            <a:custGeom>
              <a:avLst/>
              <a:gdLst/>
              <a:ahLst/>
              <a:cxnLst/>
              <a:rect l="l" t="t" r="r" b="b"/>
              <a:pathLst>
                <a:path w="1511313" h="629134">
                  <a:moveTo>
                    <a:pt x="0" y="0"/>
                  </a:moveTo>
                  <a:lnTo>
                    <a:pt x="1511313" y="0"/>
                  </a:lnTo>
                  <a:lnTo>
                    <a:pt x="1511313" y="629134"/>
                  </a:lnTo>
                  <a:lnTo>
                    <a:pt x="0" y="629134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2" name="TextBox 72"/>
          <p:cNvSpPr txBox="1"/>
          <p:nvPr/>
        </p:nvSpPr>
        <p:spPr>
          <a:xfrm>
            <a:off x="4188830" y="4714169"/>
            <a:ext cx="2058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3135656" y="4379242"/>
            <a:ext cx="1076091" cy="11625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4" name="TextBox 74"/>
          <p:cNvSpPr txBox="1"/>
          <p:nvPr/>
        </p:nvSpPr>
        <p:spPr>
          <a:xfrm>
            <a:off x="2586409" y="4823217"/>
            <a:ext cx="19097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197623" y="6989987"/>
            <a:ext cx="197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76" name="Freeform 76"/>
          <p:cNvSpPr/>
          <p:nvPr/>
        </p:nvSpPr>
        <p:spPr>
          <a:xfrm rot="1538386">
            <a:off x="2372038" y="4255006"/>
            <a:ext cx="683417" cy="2144052"/>
          </a:xfrm>
          <a:custGeom>
            <a:avLst/>
            <a:gdLst/>
            <a:ahLst/>
            <a:cxnLst/>
            <a:rect l="l" t="t" r="r" b="b"/>
            <a:pathLst>
              <a:path w="683417" h="2144052">
                <a:moveTo>
                  <a:pt x="0" y="0"/>
                </a:moveTo>
                <a:lnTo>
                  <a:pt x="683417" y="0"/>
                </a:lnTo>
                <a:lnTo>
                  <a:pt x="683417" y="2144052"/>
                </a:lnTo>
                <a:lnTo>
                  <a:pt x="0" y="21440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77" name="Group 77"/>
          <p:cNvGrpSpPr/>
          <p:nvPr/>
        </p:nvGrpSpPr>
        <p:grpSpPr>
          <a:xfrm>
            <a:off x="2895923" y="6858115"/>
            <a:ext cx="2203206" cy="450623"/>
            <a:chOff x="0" y="0"/>
            <a:chExt cx="3502944" cy="716459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3502944" cy="716459"/>
            </a:xfrm>
            <a:custGeom>
              <a:avLst/>
              <a:gdLst/>
              <a:ahLst/>
              <a:cxnLst/>
              <a:rect l="l" t="t" r="r" b="b"/>
              <a:pathLst>
                <a:path w="3502944" h="716459">
                  <a:moveTo>
                    <a:pt x="0" y="0"/>
                  </a:moveTo>
                  <a:lnTo>
                    <a:pt x="3502944" y="0"/>
                  </a:lnTo>
                  <a:lnTo>
                    <a:pt x="3502944" y="716459"/>
                  </a:lnTo>
                  <a:lnTo>
                    <a:pt x="0" y="716459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9" name="Group 79"/>
          <p:cNvGrpSpPr/>
          <p:nvPr/>
        </p:nvGrpSpPr>
        <p:grpSpPr>
          <a:xfrm>
            <a:off x="7670237" y="6640096"/>
            <a:ext cx="1471880" cy="668642"/>
            <a:chOff x="0" y="0"/>
            <a:chExt cx="5049018" cy="2293657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049017" cy="2293657"/>
            </a:xfrm>
            <a:custGeom>
              <a:avLst/>
              <a:gdLst/>
              <a:ahLst/>
              <a:cxnLst/>
              <a:rect l="l" t="t" r="r" b="b"/>
              <a:pathLst>
                <a:path w="5049017" h="2293657">
                  <a:moveTo>
                    <a:pt x="0" y="0"/>
                  </a:moveTo>
                  <a:lnTo>
                    <a:pt x="5049017" y="0"/>
                  </a:lnTo>
                  <a:lnTo>
                    <a:pt x="5049017" y="2293657"/>
                  </a:lnTo>
                  <a:lnTo>
                    <a:pt x="0" y="229365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1" name="TextBox 81"/>
          <p:cNvSpPr txBox="1"/>
          <p:nvPr/>
        </p:nvSpPr>
        <p:spPr>
          <a:xfrm>
            <a:off x="2766164" y="6860666"/>
            <a:ext cx="255212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</a:t>
            </a:r>
          </a:p>
        </p:txBody>
      </p:sp>
      <p:sp>
        <p:nvSpPr>
          <p:cNvPr id="82" name="Freeform 82"/>
          <p:cNvSpPr/>
          <p:nvPr/>
        </p:nvSpPr>
        <p:spPr>
          <a:xfrm rot="3885560">
            <a:off x="2140583" y="6723956"/>
            <a:ext cx="591801" cy="1856629"/>
          </a:xfrm>
          <a:custGeom>
            <a:avLst/>
            <a:gdLst/>
            <a:ahLst/>
            <a:cxnLst/>
            <a:rect l="l" t="t" r="r" b="b"/>
            <a:pathLst>
              <a:path w="591801" h="1856629">
                <a:moveTo>
                  <a:pt x="0" y="0"/>
                </a:moveTo>
                <a:lnTo>
                  <a:pt x="591801" y="0"/>
                </a:lnTo>
                <a:lnTo>
                  <a:pt x="591801" y="1856629"/>
                </a:lnTo>
                <a:lnTo>
                  <a:pt x="0" y="18566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>
            <a:off x="8080700" y="4991940"/>
            <a:ext cx="650954" cy="628985"/>
          </a:xfrm>
          <a:custGeom>
            <a:avLst/>
            <a:gdLst/>
            <a:ahLst/>
            <a:cxnLst/>
            <a:rect l="l" t="t" r="r" b="b"/>
            <a:pathLst>
              <a:path w="650954" h="628985">
                <a:moveTo>
                  <a:pt x="0" y="0"/>
                </a:moveTo>
                <a:lnTo>
                  <a:pt x="650954" y="0"/>
                </a:lnTo>
                <a:lnTo>
                  <a:pt x="650954" y="628985"/>
                </a:lnTo>
                <a:lnTo>
                  <a:pt x="0" y="628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4" name="AutoShape 84"/>
          <p:cNvSpPr/>
          <p:nvPr/>
        </p:nvSpPr>
        <p:spPr>
          <a:xfrm flipV="1">
            <a:off x="10484795" y="4200991"/>
            <a:ext cx="1939913" cy="209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5" name="AutoShape 85"/>
          <p:cNvSpPr/>
          <p:nvPr/>
        </p:nvSpPr>
        <p:spPr>
          <a:xfrm flipV="1">
            <a:off x="12799592" y="4178866"/>
            <a:ext cx="1576413" cy="442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6" name="Group 86"/>
          <p:cNvGrpSpPr/>
          <p:nvPr/>
        </p:nvGrpSpPr>
        <p:grpSpPr>
          <a:xfrm>
            <a:off x="5114720" y="3766661"/>
            <a:ext cx="1471880" cy="668642"/>
            <a:chOff x="0" y="0"/>
            <a:chExt cx="5049018" cy="229365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049017" cy="2293657"/>
            </a:xfrm>
            <a:custGeom>
              <a:avLst/>
              <a:gdLst/>
              <a:ahLst/>
              <a:cxnLst/>
              <a:rect l="l" t="t" r="r" b="b"/>
              <a:pathLst>
                <a:path w="5049017" h="2293657">
                  <a:moveTo>
                    <a:pt x="0" y="0"/>
                  </a:moveTo>
                  <a:lnTo>
                    <a:pt x="5049017" y="0"/>
                  </a:lnTo>
                  <a:lnTo>
                    <a:pt x="5049017" y="2293657"/>
                  </a:lnTo>
                  <a:lnTo>
                    <a:pt x="0" y="229365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8" name="TextBox 88"/>
          <p:cNvSpPr txBox="1"/>
          <p:nvPr/>
        </p:nvSpPr>
        <p:spPr>
          <a:xfrm>
            <a:off x="5099129" y="3771054"/>
            <a:ext cx="1462388" cy="40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2320152" y="3041325"/>
            <a:ext cx="1431526" cy="29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5"/>
              </a:lnSpc>
              <a:spcBef>
                <a:spcPct val="0"/>
              </a:spcBef>
            </a:pPr>
            <a:r>
              <a:rPr lang="en-US" sz="1796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EXAM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374665" y="4492570"/>
            <a:ext cx="1702052" cy="29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17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 STARTED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814303" y="4123841"/>
            <a:ext cx="854793" cy="25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3"/>
              </a:lnSpc>
              <a:spcBef>
                <a:spcPct val="0"/>
              </a:spcBef>
            </a:pPr>
            <a:r>
              <a:rPr lang="en-US" sz="153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92" name="Freeform 92"/>
          <p:cNvSpPr/>
          <p:nvPr/>
        </p:nvSpPr>
        <p:spPr>
          <a:xfrm rot="6492874">
            <a:off x="3559309" y="2626330"/>
            <a:ext cx="1265923" cy="2018138"/>
          </a:xfrm>
          <a:custGeom>
            <a:avLst/>
            <a:gdLst/>
            <a:ahLst/>
            <a:cxnLst/>
            <a:rect l="l" t="t" r="r" b="b"/>
            <a:pathLst>
              <a:path w="1265923" h="2018138">
                <a:moveTo>
                  <a:pt x="0" y="0"/>
                </a:moveTo>
                <a:lnTo>
                  <a:pt x="1265923" y="0"/>
                </a:lnTo>
                <a:lnTo>
                  <a:pt x="1265923" y="2018138"/>
                </a:lnTo>
                <a:lnTo>
                  <a:pt x="0" y="20181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rot="-4474566">
            <a:off x="3493329" y="3427902"/>
            <a:ext cx="1089382" cy="1736695"/>
          </a:xfrm>
          <a:custGeom>
            <a:avLst/>
            <a:gdLst/>
            <a:ahLst/>
            <a:cxnLst/>
            <a:rect l="l" t="t" r="r" b="b"/>
            <a:pathLst>
              <a:path w="1089382" h="1736695">
                <a:moveTo>
                  <a:pt x="0" y="0"/>
                </a:moveTo>
                <a:lnTo>
                  <a:pt x="1089382" y="0"/>
                </a:lnTo>
                <a:lnTo>
                  <a:pt x="1089382" y="1736695"/>
                </a:lnTo>
                <a:lnTo>
                  <a:pt x="0" y="17366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13361274" y="1481205"/>
            <a:ext cx="951250" cy="951250"/>
          </a:xfrm>
          <a:custGeom>
            <a:avLst/>
            <a:gdLst/>
            <a:ahLst/>
            <a:cxnLst/>
            <a:rect l="l" t="t" r="r" b="b"/>
            <a:pathLst>
              <a:path w="951250" h="951250">
                <a:moveTo>
                  <a:pt x="0" y="0"/>
                </a:moveTo>
                <a:lnTo>
                  <a:pt x="951250" y="0"/>
                </a:lnTo>
                <a:lnTo>
                  <a:pt x="951250" y="951250"/>
                </a:lnTo>
                <a:lnTo>
                  <a:pt x="0" y="9512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6510543" y="3866065"/>
            <a:ext cx="654312" cy="654312"/>
          </a:xfrm>
          <a:custGeom>
            <a:avLst/>
            <a:gdLst/>
            <a:ahLst/>
            <a:cxnLst/>
            <a:rect l="l" t="t" r="r" b="b"/>
            <a:pathLst>
              <a:path w="654312" h="654312">
                <a:moveTo>
                  <a:pt x="0" y="0"/>
                </a:moveTo>
                <a:lnTo>
                  <a:pt x="654312" y="0"/>
                </a:lnTo>
                <a:lnTo>
                  <a:pt x="654312" y="654312"/>
                </a:lnTo>
                <a:lnTo>
                  <a:pt x="0" y="65431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9922591" y="4472315"/>
            <a:ext cx="753547" cy="684786"/>
          </a:xfrm>
          <a:custGeom>
            <a:avLst/>
            <a:gdLst/>
            <a:ahLst/>
            <a:cxnLst/>
            <a:rect l="l" t="t" r="r" b="b"/>
            <a:pathLst>
              <a:path w="753547" h="684786">
                <a:moveTo>
                  <a:pt x="0" y="0"/>
                </a:moveTo>
                <a:lnTo>
                  <a:pt x="753547" y="0"/>
                </a:lnTo>
                <a:lnTo>
                  <a:pt x="753547" y="684785"/>
                </a:lnTo>
                <a:lnTo>
                  <a:pt x="0" y="68478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10518405" y="5985937"/>
            <a:ext cx="1001291" cy="997650"/>
          </a:xfrm>
          <a:custGeom>
            <a:avLst/>
            <a:gdLst/>
            <a:ahLst/>
            <a:cxnLst/>
            <a:rect l="l" t="t" r="r" b="b"/>
            <a:pathLst>
              <a:path w="1001291" h="997650">
                <a:moveTo>
                  <a:pt x="0" y="0"/>
                </a:moveTo>
                <a:lnTo>
                  <a:pt x="1001292" y="0"/>
                </a:lnTo>
                <a:lnTo>
                  <a:pt x="1001292" y="997651"/>
                </a:lnTo>
                <a:lnTo>
                  <a:pt x="0" y="99765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3955499" y="6830889"/>
            <a:ext cx="965128" cy="717311"/>
          </a:xfrm>
          <a:custGeom>
            <a:avLst/>
            <a:gdLst/>
            <a:ahLst/>
            <a:cxnLst/>
            <a:rect l="l" t="t" r="r" b="b"/>
            <a:pathLst>
              <a:path w="965128" h="717311">
                <a:moveTo>
                  <a:pt x="0" y="0"/>
                </a:moveTo>
                <a:lnTo>
                  <a:pt x="965129" y="0"/>
                </a:lnTo>
                <a:lnTo>
                  <a:pt x="965129" y="717311"/>
                </a:lnTo>
                <a:lnTo>
                  <a:pt x="0" y="71731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99"/>
          <p:cNvSpPr/>
          <p:nvPr/>
        </p:nvSpPr>
        <p:spPr>
          <a:xfrm>
            <a:off x="3855579" y="7308738"/>
            <a:ext cx="872382" cy="959980"/>
          </a:xfrm>
          <a:custGeom>
            <a:avLst/>
            <a:gdLst/>
            <a:ahLst/>
            <a:cxnLst/>
            <a:rect l="l" t="t" r="r" b="b"/>
            <a:pathLst>
              <a:path w="872382" h="959980">
                <a:moveTo>
                  <a:pt x="0" y="0"/>
                </a:moveTo>
                <a:lnTo>
                  <a:pt x="872382" y="0"/>
                </a:lnTo>
                <a:lnTo>
                  <a:pt x="872382" y="959980"/>
                </a:lnTo>
                <a:lnTo>
                  <a:pt x="0" y="9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00" name="TextBox 100"/>
          <p:cNvSpPr txBox="1"/>
          <p:nvPr/>
        </p:nvSpPr>
        <p:spPr>
          <a:xfrm>
            <a:off x="13046227" y="4249170"/>
            <a:ext cx="1329778" cy="28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1"/>
              </a:lnSpc>
              <a:spcBef>
                <a:spcPct val="0"/>
              </a:spcBef>
            </a:pPr>
            <a:r>
              <a:rPr lang="en-US" sz="1686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FILES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367730" y="8055492"/>
            <a:ext cx="1194420" cy="40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44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34845" y="642453"/>
            <a:ext cx="8165205" cy="68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5146" b="1">
                <a:solidFill>
                  <a:srgbClr val="0B3C7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WORKFLOW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735957" y="1868425"/>
            <a:ext cx="1239519" cy="420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n-US" sz="2534" b="1" dirty="0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3370763" y="3352495"/>
            <a:ext cx="750627" cy="36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18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</a:t>
            </a:r>
          </a:p>
        </p:txBody>
      </p:sp>
      <p:sp>
        <p:nvSpPr>
          <p:cNvPr id="105" name="TextBox 105"/>
          <p:cNvSpPr txBox="1"/>
          <p:nvPr/>
        </p:nvSpPr>
        <p:spPr>
          <a:xfrm rot="76357">
            <a:off x="7704031" y="1284949"/>
            <a:ext cx="2043756" cy="32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  <a:spcBef>
                <a:spcPct val="0"/>
              </a:spcBef>
            </a:pPr>
            <a:r>
              <a:rPr lang="en-US" sz="187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VERIFICATION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4831794" y="1425194"/>
            <a:ext cx="29234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CODE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231472" y="3921253"/>
            <a:ext cx="1149346" cy="28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  <a:spcBef>
                <a:spcPct val="0"/>
              </a:spcBef>
            </a:pPr>
            <a:r>
              <a:rPr lang="en-US" sz="165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PAPER</a:t>
            </a:r>
          </a:p>
        </p:txBody>
      </p:sp>
      <p:sp>
        <p:nvSpPr>
          <p:cNvPr id="108" name="TextBox 108"/>
          <p:cNvSpPr txBox="1"/>
          <p:nvPr/>
        </p:nvSpPr>
        <p:spPr>
          <a:xfrm rot="155588">
            <a:off x="12850048" y="8033853"/>
            <a:ext cx="1091209" cy="25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514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1706439" y="9030653"/>
            <a:ext cx="836360" cy="47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sz="2792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431218" y="2952641"/>
            <a:ext cx="14728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602251" y="3633169"/>
            <a:ext cx="1703924" cy="50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"/>
              </a:lnSpc>
              <a:spcBef>
                <a:spcPct val="0"/>
              </a:spcBef>
            </a:pPr>
            <a:r>
              <a:rPr lang="en-US" sz="145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SEAT MATRIX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271212" y="1666367"/>
            <a:ext cx="1861337" cy="5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161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 Hashed Password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0689954" y="2943518"/>
            <a:ext cx="1861674" cy="55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 LOGIN INFO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708360" y="4968008"/>
            <a:ext cx="1769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4324366" y="5174544"/>
            <a:ext cx="1417535" cy="7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DECRYPT PAPER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18565" y="5889634"/>
            <a:ext cx="923458" cy="29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sz="180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586494" y="6554223"/>
            <a:ext cx="1876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3123856" y="5067994"/>
            <a:ext cx="834163" cy="49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"/>
              </a:lnSpc>
            </a:pPr>
            <a:r>
              <a:rPr lang="en-US" sz="14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</a:t>
            </a:r>
          </a:p>
          <a:p>
            <a:pPr algn="ctr">
              <a:lnSpc>
                <a:spcPts val="2024"/>
              </a:lnSpc>
              <a:spcBef>
                <a:spcPct val="0"/>
              </a:spcBef>
            </a:pPr>
            <a:r>
              <a:rPr lang="en-US" sz="1445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ANSWER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2938730" y="5369688"/>
            <a:ext cx="19437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3708154" y="5971796"/>
            <a:ext cx="2049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2012282" y="7905305"/>
            <a:ext cx="38288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7821193" y="6716076"/>
            <a:ext cx="1129638" cy="39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  <a:spcBef>
                <a:spcPct val="0"/>
              </a:spcBef>
            </a:pPr>
            <a:r>
              <a:rPr lang="en-US" sz="2308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7610565" y="4272750"/>
            <a:ext cx="1672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7684036" y="5458550"/>
            <a:ext cx="1876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9002801" y="4647401"/>
            <a:ext cx="1769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8558097" y="1530034"/>
            <a:ext cx="1672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437787" y="2647625"/>
            <a:ext cx="197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9955537" y="2123937"/>
            <a:ext cx="1650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1683008" y="2483792"/>
            <a:ext cx="1769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30" name="Freeform 130"/>
          <p:cNvSpPr/>
          <p:nvPr/>
        </p:nvSpPr>
        <p:spPr>
          <a:xfrm>
            <a:off x="8916347" y="7062439"/>
            <a:ext cx="653851" cy="741481"/>
          </a:xfrm>
          <a:custGeom>
            <a:avLst/>
            <a:gdLst/>
            <a:ahLst/>
            <a:cxnLst/>
            <a:rect l="l" t="t" r="r" b="b"/>
            <a:pathLst>
              <a:path w="653851" h="741481">
                <a:moveTo>
                  <a:pt x="0" y="0"/>
                </a:moveTo>
                <a:lnTo>
                  <a:pt x="653851" y="0"/>
                </a:lnTo>
                <a:lnTo>
                  <a:pt x="653851" y="741481"/>
                </a:lnTo>
                <a:lnTo>
                  <a:pt x="0" y="741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1" name="Freeform 131"/>
          <p:cNvSpPr/>
          <p:nvPr/>
        </p:nvSpPr>
        <p:spPr>
          <a:xfrm rot="-621245">
            <a:off x="10100410" y="2303249"/>
            <a:ext cx="3544639" cy="262927"/>
          </a:xfrm>
          <a:custGeom>
            <a:avLst/>
            <a:gdLst/>
            <a:ahLst/>
            <a:cxnLst/>
            <a:rect l="l" t="t" r="r" b="b"/>
            <a:pathLst>
              <a:path w="3544639" h="262927">
                <a:moveTo>
                  <a:pt x="0" y="0"/>
                </a:moveTo>
                <a:lnTo>
                  <a:pt x="3544638" y="0"/>
                </a:lnTo>
                <a:lnTo>
                  <a:pt x="3544638" y="262926"/>
                </a:lnTo>
                <a:lnTo>
                  <a:pt x="0" y="26292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7272990" y="4615426"/>
            <a:ext cx="148411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EXAM</a:t>
            </a:r>
          </a:p>
        </p:txBody>
      </p:sp>
      <p:sp>
        <p:nvSpPr>
          <p:cNvPr id="133" name="AutoShape 133"/>
          <p:cNvSpPr/>
          <p:nvPr/>
        </p:nvSpPr>
        <p:spPr>
          <a:xfrm flipH="1">
            <a:off x="6257686" y="4435303"/>
            <a:ext cx="39399" cy="15767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4" name="Group 134"/>
          <p:cNvGrpSpPr/>
          <p:nvPr/>
        </p:nvGrpSpPr>
        <p:grpSpPr>
          <a:xfrm>
            <a:off x="5741901" y="6012563"/>
            <a:ext cx="1619430" cy="1360634"/>
            <a:chOff x="0" y="0"/>
            <a:chExt cx="2729916" cy="2293657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2729916" cy="2293657"/>
            </a:xfrm>
            <a:custGeom>
              <a:avLst/>
              <a:gdLst/>
              <a:ahLst/>
              <a:cxnLst/>
              <a:rect l="l" t="t" r="r" b="b"/>
              <a:pathLst>
                <a:path w="2729916" h="2293657">
                  <a:moveTo>
                    <a:pt x="0" y="0"/>
                  </a:moveTo>
                  <a:lnTo>
                    <a:pt x="2729916" y="0"/>
                  </a:lnTo>
                  <a:lnTo>
                    <a:pt x="2729916" y="2293657"/>
                  </a:lnTo>
                  <a:lnTo>
                    <a:pt x="0" y="2293657"/>
                  </a:lnTo>
                  <a:close/>
                </a:path>
              </a:pathLst>
            </a:custGeom>
            <a:solidFill>
              <a:srgbClr val="C1FF7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6" name="TextBox 136"/>
          <p:cNvSpPr txBox="1"/>
          <p:nvPr/>
        </p:nvSpPr>
        <p:spPr>
          <a:xfrm>
            <a:off x="5623086" y="6060188"/>
            <a:ext cx="1633993" cy="162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1.VIEW DASHBOARD</a:t>
            </a:r>
          </a:p>
          <a:p>
            <a:pPr algn="ctr">
              <a:lnSpc>
                <a:spcPts val="2171"/>
              </a:lnSpc>
            </a:pPr>
            <a:r>
              <a:rPr lang="en-US" sz="15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2.VIEW </a:t>
            </a:r>
          </a:p>
          <a:p>
            <a:pPr algn="ctr">
              <a:lnSpc>
                <a:spcPts val="2171"/>
              </a:lnSpc>
            </a:pPr>
            <a:r>
              <a:rPr lang="en-US" sz="1551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AVAILABLE EXMAS</a:t>
            </a:r>
          </a:p>
          <a:p>
            <a:pPr algn="ctr">
              <a:lnSpc>
                <a:spcPts val="2171"/>
              </a:lnSpc>
              <a:spcBef>
                <a:spcPct val="0"/>
              </a:spcBef>
            </a:pPr>
            <a:endParaRPr lang="en-US" sz="1551" b="1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7" name="Freeform 137"/>
          <p:cNvSpPr/>
          <p:nvPr/>
        </p:nvSpPr>
        <p:spPr>
          <a:xfrm rot="710453">
            <a:off x="6243600" y="7324377"/>
            <a:ext cx="566794" cy="903585"/>
          </a:xfrm>
          <a:custGeom>
            <a:avLst/>
            <a:gdLst/>
            <a:ahLst/>
            <a:cxnLst/>
            <a:rect l="l" t="t" r="r" b="b"/>
            <a:pathLst>
              <a:path w="566794" h="903585">
                <a:moveTo>
                  <a:pt x="0" y="0"/>
                </a:moveTo>
                <a:lnTo>
                  <a:pt x="566794" y="0"/>
                </a:lnTo>
                <a:lnTo>
                  <a:pt x="566794" y="903585"/>
                </a:lnTo>
                <a:lnTo>
                  <a:pt x="0" y="9035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/>
          <p:nvPr/>
        </p:nvSpPr>
        <p:spPr>
          <a:xfrm rot="-9985392">
            <a:off x="6712971" y="7318563"/>
            <a:ext cx="680905" cy="1085500"/>
          </a:xfrm>
          <a:custGeom>
            <a:avLst/>
            <a:gdLst/>
            <a:ahLst/>
            <a:cxnLst/>
            <a:rect l="l" t="t" r="r" b="b"/>
            <a:pathLst>
              <a:path w="680905" h="1085500">
                <a:moveTo>
                  <a:pt x="0" y="0"/>
                </a:moveTo>
                <a:lnTo>
                  <a:pt x="680905" y="0"/>
                </a:lnTo>
                <a:lnTo>
                  <a:pt x="680905" y="1085500"/>
                </a:lnTo>
                <a:lnTo>
                  <a:pt x="0" y="10855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9" name="Freeform 139"/>
          <p:cNvSpPr/>
          <p:nvPr/>
        </p:nvSpPr>
        <p:spPr>
          <a:xfrm>
            <a:off x="6440082" y="7972326"/>
            <a:ext cx="831115" cy="803065"/>
          </a:xfrm>
          <a:custGeom>
            <a:avLst/>
            <a:gdLst/>
            <a:ahLst/>
            <a:cxnLst/>
            <a:rect l="l" t="t" r="r" b="b"/>
            <a:pathLst>
              <a:path w="831115" h="803065">
                <a:moveTo>
                  <a:pt x="0" y="0"/>
                </a:moveTo>
                <a:lnTo>
                  <a:pt x="831115" y="0"/>
                </a:lnTo>
                <a:lnTo>
                  <a:pt x="831115" y="803064"/>
                </a:lnTo>
                <a:lnTo>
                  <a:pt x="0" y="803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0" name="Freeform 140"/>
          <p:cNvSpPr/>
          <p:nvPr/>
        </p:nvSpPr>
        <p:spPr>
          <a:xfrm rot="2863833">
            <a:off x="6067252" y="8188620"/>
            <a:ext cx="443552" cy="707112"/>
          </a:xfrm>
          <a:custGeom>
            <a:avLst/>
            <a:gdLst/>
            <a:ahLst/>
            <a:cxnLst/>
            <a:rect l="l" t="t" r="r" b="b"/>
            <a:pathLst>
              <a:path w="443552" h="707112">
                <a:moveTo>
                  <a:pt x="0" y="0"/>
                </a:moveTo>
                <a:lnTo>
                  <a:pt x="443552" y="0"/>
                </a:lnTo>
                <a:lnTo>
                  <a:pt x="443552" y="707111"/>
                </a:lnTo>
                <a:lnTo>
                  <a:pt x="0" y="7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1" name="Freeform 141"/>
          <p:cNvSpPr/>
          <p:nvPr/>
        </p:nvSpPr>
        <p:spPr>
          <a:xfrm rot="-7622301">
            <a:off x="6326624" y="8347426"/>
            <a:ext cx="536901" cy="855930"/>
          </a:xfrm>
          <a:custGeom>
            <a:avLst/>
            <a:gdLst/>
            <a:ahLst/>
            <a:cxnLst/>
            <a:rect l="l" t="t" r="r" b="b"/>
            <a:pathLst>
              <a:path w="536901" h="855930">
                <a:moveTo>
                  <a:pt x="0" y="0"/>
                </a:moveTo>
                <a:lnTo>
                  <a:pt x="536902" y="0"/>
                </a:lnTo>
                <a:lnTo>
                  <a:pt x="536902" y="855929"/>
                </a:lnTo>
                <a:lnTo>
                  <a:pt x="0" y="8559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2" name="Freeform 142"/>
          <p:cNvSpPr/>
          <p:nvPr/>
        </p:nvSpPr>
        <p:spPr>
          <a:xfrm>
            <a:off x="5884773" y="8651383"/>
            <a:ext cx="569370" cy="645677"/>
          </a:xfrm>
          <a:custGeom>
            <a:avLst/>
            <a:gdLst/>
            <a:ahLst/>
            <a:cxnLst/>
            <a:rect l="l" t="t" r="r" b="b"/>
            <a:pathLst>
              <a:path w="569370" h="645677">
                <a:moveTo>
                  <a:pt x="0" y="0"/>
                </a:moveTo>
                <a:lnTo>
                  <a:pt x="569369" y="0"/>
                </a:lnTo>
                <a:lnTo>
                  <a:pt x="569369" y="645677"/>
                </a:lnTo>
                <a:lnTo>
                  <a:pt x="0" y="645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3" name="Group 143"/>
          <p:cNvGrpSpPr/>
          <p:nvPr/>
        </p:nvGrpSpPr>
        <p:grpSpPr>
          <a:xfrm>
            <a:off x="6493784" y="9239371"/>
            <a:ext cx="1056229" cy="265974"/>
            <a:chOff x="0" y="0"/>
            <a:chExt cx="278184" cy="70051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78184" cy="70051"/>
            </a:xfrm>
            <a:custGeom>
              <a:avLst/>
              <a:gdLst/>
              <a:ahLst/>
              <a:cxnLst/>
              <a:rect l="l" t="t" r="r" b="b"/>
              <a:pathLst>
                <a:path w="278184" h="70051">
                  <a:moveTo>
                    <a:pt x="0" y="0"/>
                  </a:moveTo>
                  <a:lnTo>
                    <a:pt x="278184" y="0"/>
                  </a:lnTo>
                  <a:lnTo>
                    <a:pt x="278184" y="70051"/>
                  </a:lnTo>
                  <a:lnTo>
                    <a:pt x="0" y="70051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145" name="TextBox 145"/>
            <p:cNvSpPr txBox="1"/>
            <p:nvPr/>
          </p:nvSpPr>
          <p:spPr>
            <a:xfrm>
              <a:off x="0" y="-47625"/>
              <a:ext cx="278184" cy="117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6" name="TextBox 146"/>
          <p:cNvSpPr txBox="1"/>
          <p:nvPr/>
        </p:nvSpPr>
        <p:spPr>
          <a:xfrm>
            <a:off x="6561517" y="9201271"/>
            <a:ext cx="889693" cy="3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5262739" y="4854563"/>
            <a:ext cx="863226" cy="28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"/>
              </a:lnSpc>
              <a:spcBef>
                <a:spcPct val="0"/>
              </a:spcBef>
            </a:pPr>
            <a:r>
              <a:rPr lang="en-US" sz="1690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5384860" y="7775345"/>
            <a:ext cx="862927" cy="28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168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id="149" name="TextBox 149"/>
          <p:cNvSpPr txBox="1"/>
          <p:nvPr/>
        </p:nvSpPr>
        <p:spPr>
          <a:xfrm rot="155588">
            <a:off x="7393404" y="7717134"/>
            <a:ext cx="1091209" cy="25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1514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5342607" y="8274745"/>
            <a:ext cx="703491" cy="28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3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6837699" y="8807362"/>
            <a:ext cx="506034" cy="28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1689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</a:t>
            </a:r>
          </a:p>
        </p:txBody>
      </p:sp>
      <p:sp>
        <p:nvSpPr>
          <p:cNvPr id="152" name="AutoShape 152"/>
          <p:cNvSpPr/>
          <p:nvPr/>
        </p:nvSpPr>
        <p:spPr>
          <a:xfrm flipH="1" flipV="1">
            <a:off x="6493784" y="4482912"/>
            <a:ext cx="0" cy="15772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3" name="TextBox 153"/>
          <p:cNvSpPr txBox="1"/>
          <p:nvPr/>
        </p:nvSpPr>
        <p:spPr>
          <a:xfrm>
            <a:off x="6510003" y="5089779"/>
            <a:ext cx="967007" cy="24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  <a:spcBef>
                <a:spcPct val="0"/>
              </a:spcBef>
            </a:pPr>
            <a:r>
              <a:rPr lang="en-US" sz="1396" b="1">
                <a:solidFill>
                  <a:srgbClr val="0B3C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22DA4-5CF7-ADF6-BCFA-FEB45AF6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>
            <a:extLst>
              <a:ext uri="{FF2B5EF4-FFF2-40B4-BE49-F238E27FC236}">
                <a16:creationId xmlns:a16="http://schemas.microsoft.com/office/drawing/2014/main" id="{01FD3E3C-7B7B-85A7-5FCD-E4DA40257C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5" name="Freeform 3">
            <a:extLst>
              <a:ext uri="{FF2B5EF4-FFF2-40B4-BE49-F238E27FC236}">
                <a16:creationId xmlns:a16="http://schemas.microsoft.com/office/drawing/2014/main" id="{1AE5660D-1EC1-E4E3-4785-0928715856C7}"/>
              </a:ext>
            </a:extLst>
          </p:cNvPr>
          <p:cNvSpPr/>
          <p:nvPr/>
        </p:nvSpPr>
        <p:spPr>
          <a:xfrm>
            <a:off x="-4482" y="-224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6" name="Freeform 4">
            <a:extLst>
              <a:ext uri="{FF2B5EF4-FFF2-40B4-BE49-F238E27FC236}">
                <a16:creationId xmlns:a16="http://schemas.microsoft.com/office/drawing/2014/main" id="{FCA75098-D1DB-7AEE-B3E0-860B5D923B12}"/>
              </a:ext>
            </a:extLst>
          </p:cNvPr>
          <p:cNvSpPr/>
          <p:nvPr/>
        </p:nvSpPr>
        <p:spPr>
          <a:xfrm flipH="1" flipV="1">
            <a:off x="13477963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396E87B8-EFA8-C1EA-6F69-B021805E3758}"/>
              </a:ext>
            </a:extLst>
          </p:cNvPr>
          <p:cNvSpPr/>
          <p:nvPr/>
        </p:nvSpPr>
        <p:spPr>
          <a:xfrm flipV="1">
            <a:off x="0" y="9532186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6">
            <a:extLst>
              <a:ext uri="{FF2B5EF4-FFF2-40B4-BE49-F238E27FC236}">
                <a16:creationId xmlns:a16="http://schemas.microsoft.com/office/drawing/2014/main" id="{0DB79E25-CD2C-F95C-1FAD-A51F0D07F38B}"/>
              </a:ext>
            </a:extLst>
          </p:cNvPr>
          <p:cNvSpPr/>
          <p:nvPr/>
        </p:nvSpPr>
        <p:spPr>
          <a:xfrm flipH="1">
            <a:off x="7703391" y="672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9CA81ACB-E84F-F81C-2C84-ED7E9BDE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555" y="3117138"/>
            <a:ext cx="10420721" cy="537916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6366AC2-DA8F-4B8B-62F4-A70F961626D8}"/>
              </a:ext>
            </a:extLst>
          </p:cNvPr>
          <p:cNvSpPr txBox="1"/>
          <p:nvPr/>
        </p:nvSpPr>
        <p:spPr>
          <a:xfrm>
            <a:off x="6107997" y="2462358"/>
            <a:ext cx="736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3600" b="1" i="0" dirty="0">
                <a:solidFill>
                  <a:srgbClr val="0B3C7D"/>
                </a:solidFill>
                <a:effectLst/>
              </a:rPr>
              <a:t>FILES STRUCTURE</a:t>
            </a:r>
            <a:endParaRPr lang="en-IN" sz="3600" dirty="0">
              <a:effectLst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B7661F-846E-88D0-4C9B-5C2B8F1139F2}"/>
              </a:ext>
            </a:extLst>
          </p:cNvPr>
          <p:cNvSpPr txBox="1"/>
          <p:nvPr/>
        </p:nvSpPr>
        <p:spPr>
          <a:xfrm>
            <a:off x="2402777" y="786279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IN" sz="7200" b="1" i="0" cap="all" dirty="0">
                <a:solidFill>
                  <a:srgbClr val="0B3C7D"/>
                </a:solidFill>
                <a:effectLst/>
              </a:rPr>
              <a:t>MODULAR DESIGN</a:t>
            </a:r>
            <a:endParaRPr lang="en-IN" sz="7200" b="1" cap="al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601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1678-5953-DBBC-B9ED-AA09524A3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>
            <a:extLst>
              <a:ext uri="{FF2B5EF4-FFF2-40B4-BE49-F238E27FC236}">
                <a16:creationId xmlns:a16="http://schemas.microsoft.com/office/drawing/2014/main" id="{ED03AE80-9A5D-09B7-ACEC-32125657EF1B}"/>
              </a:ext>
            </a:extLst>
          </p:cNvPr>
          <p:cNvSpPr/>
          <p:nvPr/>
        </p:nvSpPr>
        <p:spPr>
          <a:xfrm>
            <a:off x="0" y="-2689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pPr algn="l" rtl="0">
              <a:buNone/>
            </a:pPr>
            <a:r>
              <a:rPr lang="en-IN" b="1" i="0" dirty="0">
                <a:solidFill>
                  <a:srgbClr val="0B3C7D"/>
                </a:solidFill>
                <a:effectLst/>
              </a:rPr>
              <a:t>BASIC STRUCTURE</a:t>
            </a:r>
            <a:endParaRPr lang="en-IN" dirty="0">
              <a:effectLst/>
            </a:endParaRPr>
          </a:p>
        </p:txBody>
      </p:sp>
      <p:sp>
        <p:nvSpPr>
          <p:cNvPr id="155" name="Freeform 3">
            <a:extLst>
              <a:ext uri="{FF2B5EF4-FFF2-40B4-BE49-F238E27FC236}">
                <a16:creationId xmlns:a16="http://schemas.microsoft.com/office/drawing/2014/main" id="{79AC6D2E-CDEC-6ECB-D1C2-C0C94EA64FED}"/>
              </a:ext>
            </a:extLst>
          </p:cNvPr>
          <p:cNvSpPr/>
          <p:nvPr/>
        </p:nvSpPr>
        <p:spPr>
          <a:xfrm>
            <a:off x="-4482" y="-2913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6" name="Freeform 4">
            <a:extLst>
              <a:ext uri="{FF2B5EF4-FFF2-40B4-BE49-F238E27FC236}">
                <a16:creationId xmlns:a16="http://schemas.microsoft.com/office/drawing/2014/main" id="{97BDBC52-5184-990D-7881-BDB848E2991E}"/>
              </a:ext>
            </a:extLst>
          </p:cNvPr>
          <p:cNvSpPr/>
          <p:nvPr/>
        </p:nvSpPr>
        <p:spPr>
          <a:xfrm flipH="1" flipV="1">
            <a:off x="13477963" y="621597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D6A3F0EB-4078-E678-4421-827EAD20CA85}"/>
              </a:ext>
            </a:extLst>
          </p:cNvPr>
          <p:cNvSpPr/>
          <p:nvPr/>
        </p:nvSpPr>
        <p:spPr>
          <a:xfrm flipV="1">
            <a:off x="0" y="9505292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6">
            <a:extLst>
              <a:ext uri="{FF2B5EF4-FFF2-40B4-BE49-F238E27FC236}">
                <a16:creationId xmlns:a16="http://schemas.microsoft.com/office/drawing/2014/main" id="{FFC050AC-98FA-B033-B373-6B3BEB7B6635}"/>
              </a:ext>
            </a:extLst>
          </p:cNvPr>
          <p:cNvSpPr/>
          <p:nvPr/>
        </p:nvSpPr>
        <p:spPr>
          <a:xfrm flipH="1">
            <a:off x="7703391" y="-20170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9" name="TextBox 7">
            <a:extLst>
              <a:ext uri="{FF2B5EF4-FFF2-40B4-BE49-F238E27FC236}">
                <a16:creationId xmlns:a16="http://schemas.microsoft.com/office/drawing/2014/main" id="{5CC4F775-DE88-B9B1-3664-489164F4B7CD}"/>
              </a:ext>
            </a:extLst>
          </p:cNvPr>
          <p:cNvSpPr txBox="1"/>
          <p:nvPr/>
        </p:nvSpPr>
        <p:spPr>
          <a:xfrm>
            <a:off x="4978346" y="3396357"/>
            <a:ext cx="7039821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9"/>
              </a:lnSpc>
            </a:pPr>
            <a:endParaRPr lang="en-US" sz="11789" b="1" dirty="0">
              <a:solidFill>
                <a:srgbClr val="0B3C7D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0" name="TextBox 8">
            <a:extLst>
              <a:ext uri="{FF2B5EF4-FFF2-40B4-BE49-F238E27FC236}">
                <a16:creationId xmlns:a16="http://schemas.microsoft.com/office/drawing/2014/main" id="{E7D0A0B6-DB65-29F9-374D-29611596BBDF}"/>
              </a:ext>
            </a:extLst>
          </p:cNvPr>
          <p:cNvSpPr txBox="1"/>
          <p:nvPr/>
        </p:nvSpPr>
        <p:spPr>
          <a:xfrm>
            <a:off x="10184879" y="7700411"/>
            <a:ext cx="8103121" cy="5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4"/>
              </a:lnSpc>
              <a:spcBef>
                <a:spcPct val="0"/>
              </a:spcBef>
            </a:pPr>
            <a:endParaRPr lang="en-US" sz="3453" b="1" dirty="0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2F165-9C45-E4ED-326E-3D56943D1D0C}"/>
              </a:ext>
            </a:extLst>
          </p:cNvPr>
          <p:cNvSpPr txBox="1"/>
          <p:nvPr/>
        </p:nvSpPr>
        <p:spPr>
          <a:xfrm>
            <a:off x="1436127" y="72792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IN" sz="7200" b="1" i="0" cap="all" dirty="0">
                <a:solidFill>
                  <a:srgbClr val="0B3C7D"/>
                </a:solidFill>
                <a:effectLst/>
              </a:rPr>
              <a:t>MODULAR DESIGN</a:t>
            </a:r>
            <a:endParaRPr lang="en-IN" sz="7200" b="1" cap="all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8E5EB-BFD7-F9F5-B4BA-3AEA536C9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2"/>
          <a:stretch/>
        </p:blipFill>
        <p:spPr>
          <a:xfrm>
            <a:off x="334935" y="2676339"/>
            <a:ext cx="7765455" cy="6770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5A7A9-392B-79DA-8961-7DF985158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93" y="4533900"/>
            <a:ext cx="9677473" cy="231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AE4D8-E8C4-48E9-92C7-830DFD55E5D4}"/>
              </a:ext>
            </a:extLst>
          </p:cNvPr>
          <p:cNvSpPr txBox="1"/>
          <p:nvPr/>
        </p:nvSpPr>
        <p:spPr>
          <a:xfrm>
            <a:off x="4307069" y="1956624"/>
            <a:ext cx="917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3600" b="1" i="0" dirty="0">
                <a:solidFill>
                  <a:srgbClr val="0B3C7D"/>
                </a:solidFill>
                <a:effectLst/>
              </a:rPr>
              <a:t>BASIC STRUCTURE</a:t>
            </a:r>
            <a:endParaRPr lang="en-IN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555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4A3F0-FC39-7195-D843-0C37B0E4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>
            <a:extLst>
              <a:ext uri="{FF2B5EF4-FFF2-40B4-BE49-F238E27FC236}">
                <a16:creationId xmlns:a16="http://schemas.microsoft.com/office/drawing/2014/main" id="{04E87319-6BBC-F4CB-E993-BD416371A2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5" name="Freeform 3">
            <a:extLst>
              <a:ext uri="{FF2B5EF4-FFF2-40B4-BE49-F238E27FC236}">
                <a16:creationId xmlns:a16="http://schemas.microsoft.com/office/drawing/2014/main" id="{71619BB9-1829-6E61-4D46-897EBE397EB5}"/>
              </a:ext>
            </a:extLst>
          </p:cNvPr>
          <p:cNvSpPr/>
          <p:nvPr/>
        </p:nvSpPr>
        <p:spPr>
          <a:xfrm>
            <a:off x="-4482" y="-2241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0" y="0"/>
                </a:moveTo>
                <a:lnTo>
                  <a:pt x="4810037" y="0"/>
                </a:lnTo>
                <a:lnTo>
                  <a:pt x="4810037" y="4044135"/>
                </a:lnTo>
                <a:lnTo>
                  <a:pt x="0" y="40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6" name="Freeform 4">
            <a:extLst>
              <a:ext uri="{FF2B5EF4-FFF2-40B4-BE49-F238E27FC236}">
                <a16:creationId xmlns:a16="http://schemas.microsoft.com/office/drawing/2014/main" id="{9015275F-C6D1-E16B-EC2F-33F87E93B61B}"/>
              </a:ext>
            </a:extLst>
          </p:cNvPr>
          <p:cNvSpPr/>
          <p:nvPr/>
        </p:nvSpPr>
        <p:spPr>
          <a:xfrm flipH="1" flipV="1">
            <a:off x="13477963" y="6242865"/>
            <a:ext cx="4810037" cy="4044135"/>
          </a:xfrm>
          <a:custGeom>
            <a:avLst/>
            <a:gdLst/>
            <a:ahLst/>
            <a:cxnLst/>
            <a:rect l="l" t="t" r="r" b="b"/>
            <a:pathLst>
              <a:path w="4810037" h="4044135">
                <a:moveTo>
                  <a:pt x="4810037" y="4044134"/>
                </a:moveTo>
                <a:lnTo>
                  <a:pt x="0" y="4044134"/>
                </a:lnTo>
                <a:lnTo>
                  <a:pt x="0" y="0"/>
                </a:lnTo>
                <a:lnTo>
                  <a:pt x="4810037" y="0"/>
                </a:lnTo>
                <a:lnTo>
                  <a:pt x="4810037" y="4044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8EC4EA8F-617E-C870-11BC-89DD8CA92DD4}"/>
              </a:ext>
            </a:extLst>
          </p:cNvPr>
          <p:cNvSpPr/>
          <p:nvPr/>
        </p:nvSpPr>
        <p:spPr>
          <a:xfrm flipV="1">
            <a:off x="0" y="9532186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0" y="748090"/>
                </a:moveTo>
                <a:lnTo>
                  <a:pt x="10580127" y="748090"/>
                </a:lnTo>
                <a:lnTo>
                  <a:pt x="10580127" y="0"/>
                </a:lnTo>
                <a:lnTo>
                  <a:pt x="0" y="0"/>
                </a:lnTo>
                <a:lnTo>
                  <a:pt x="0" y="7480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6">
            <a:extLst>
              <a:ext uri="{FF2B5EF4-FFF2-40B4-BE49-F238E27FC236}">
                <a16:creationId xmlns:a16="http://schemas.microsoft.com/office/drawing/2014/main" id="{CF978FD8-3A68-7799-A97E-EA1BFE2828EA}"/>
              </a:ext>
            </a:extLst>
          </p:cNvPr>
          <p:cNvSpPr/>
          <p:nvPr/>
        </p:nvSpPr>
        <p:spPr>
          <a:xfrm flipH="1">
            <a:off x="7703391" y="6724"/>
            <a:ext cx="10580127" cy="748090"/>
          </a:xfrm>
          <a:custGeom>
            <a:avLst/>
            <a:gdLst/>
            <a:ahLst/>
            <a:cxnLst/>
            <a:rect l="l" t="t" r="r" b="b"/>
            <a:pathLst>
              <a:path w="10580127" h="748090">
                <a:moveTo>
                  <a:pt x="10580127" y="0"/>
                </a:moveTo>
                <a:lnTo>
                  <a:pt x="0" y="0"/>
                </a:lnTo>
                <a:lnTo>
                  <a:pt x="0" y="748090"/>
                </a:lnTo>
                <a:lnTo>
                  <a:pt x="10580127" y="748090"/>
                </a:lnTo>
                <a:lnTo>
                  <a:pt x="1058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9" name="TextBox 7">
            <a:extLst>
              <a:ext uri="{FF2B5EF4-FFF2-40B4-BE49-F238E27FC236}">
                <a16:creationId xmlns:a16="http://schemas.microsoft.com/office/drawing/2014/main" id="{617C4C0F-76BA-1946-C3D5-BCAB8A4D4326}"/>
              </a:ext>
            </a:extLst>
          </p:cNvPr>
          <p:cNvSpPr txBox="1"/>
          <p:nvPr/>
        </p:nvSpPr>
        <p:spPr>
          <a:xfrm>
            <a:off x="4978346" y="3423251"/>
            <a:ext cx="7039821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9"/>
              </a:lnSpc>
            </a:pPr>
            <a:endParaRPr lang="en-US" sz="11789" b="1" dirty="0">
              <a:solidFill>
                <a:srgbClr val="0B3C7D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0" name="TextBox 8">
            <a:extLst>
              <a:ext uri="{FF2B5EF4-FFF2-40B4-BE49-F238E27FC236}">
                <a16:creationId xmlns:a16="http://schemas.microsoft.com/office/drawing/2014/main" id="{002C0106-FCE9-8B2C-FFF4-4900F0D20F21}"/>
              </a:ext>
            </a:extLst>
          </p:cNvPr>
          <p:cNvSpPr txBox="1"/>
          <p:nvPr/>
        </p:nvSpPr>
        <p:spPr>
          <a:xfrm>
            <a:off x="10184879" y="7727305"/>
            <a:ext cx="8103121" cy="5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4"/>
              </a:lnSpc>
              <a:spcBef>
                <a:spcPct val="0"/>
              </a:spcBef>
            </a:pPr>
            <a:endParaRPr lang="en-US" sz="3453" b="1" dirty="0">
              <a:solidFill>
                <a:srgbClr val="0B3C7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DE99887-BADC-9EB2-7A9F-AAC2B06C1EDB}"/>
              </a:ext>
            </a:extLst>
          </p:cNvPr>
          <p:cNvSpPr txBox="1"/>
          <p:nvPr/>
        </p:nvSpPr>
        <p:spPr>
          <a:xfrm>
            <a:off x="1120572" y="345059"/>
            <a:ext cx="7369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IN" sz="6000" b="1" i="0" dirty="0">
                <a:solidFill>
                  <a:srgbClr val="0B3C7D"/>
                </a:solidFill>
                <a:effectLst/>
              </a:rPr>
              <a:t>MODULAR DESIGN</a:t>
            </a:r>
            <a:endParaRPr lang="en-IN" sz="60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5BFB6-2693-3197-63EC-D8296B752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4"/>
          <a:stretch/>
        </p:blipFill>
        <p:spPr>
          <a:xfrm>
            <a:off x="1107027" y="2014060"/>
            <a:ext cx="6020102" cy="7574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FAC66-D2F5-60C8-CEBA-80B824084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428"/>
          <a:stretch/>
        </p:blipFill>
        <p:spPr>
          <a:xfrm>
            <a:off x="10580126" y="2205655"/>
            <a:ext cx="6187909" cy="7355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40031-9135-7DDB-A212-42260CD3F518}"/>
              </a:ext>
            </a:extLst>
          </p:cNvPr>
          <p:cNvSpPr txBox="1"/>
          <p:nvPr/>
        </p:nvSpPr>
        <p:spPr>
          <a:xfrm>
            <a:off x="11160873" y="1519697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2800" dirty="0">
                <a:effectLst/>
              </a:rPr>
              <a:t>SERVER</a:t>
            </a:r>
            <a:endParaRPr lang="en-IN" sz="28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C8568-0E79-87BD-5D55-84826C5EC741}"/>
              </a:ext>
            </a:extLst>
          </p:cNvPr>
          <p:cNvSpPr txBox="1"/>
          <p:nvPr/>
        </p:nvSpPr>
        <p:spPr>
          <a:xfrm>
            <a:off x="1981200" y="1396535"/>
            <a:ext cx="362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4478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822</Words>
  <Application>Microsoft Office PowerPoint</Application>
  <PresentationFormat>Custom</PresentationFormat>
  <Paragraphs>252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Atkinson Hyperlegible Bold</vt:lpstr>
      <vt:lpstr>Calibri</vt:lpstr>
      <vt:lpstr>Montserrat Bold</vt:lpstr>
      <vt:lpstr>Proxima Nova</vt:lpstr>
      <vt:lpstr>Montserrat</vt:lpstr>
      <vt:lpstr>Montserrat Ultra-Bold</vt:lpstr>
      <vt:lpstr>Canva Sans Bold</vt:lpstr>
      <vt:lpstr>Proxima Nova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SYSTEM</dc:title>
  <dc:creator>hp</dc:creator>
  <cp:lastModifiedBy>Sneha Saha</cp:lastModifiedBy>
  <cp:revision>5</cp:revision>
  <dcterms:created xsi:type="dcterms:W3CDTF">2006-08-16T00:00:00Z</dcterms:created>
  <dcterms:modified xsi:type="dcterms:W3CDTF">2025-05-22T03:21:16Z</dcterms:modified>
  <dc:identifier>DAGhsuBMzIk</dc:identifier>
</cp:coreProperties>
</file>